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72" r:id="rId1"/>
  </p:sldMasterIdLst>
  <p:notesMasterIdLst>
    <p:notesMasterId r:id="rId27"/>
  </p:notesMasterIdLst>
  <p:sldIdLst>
    <p:sldId id="276" r:id="rId2"/>
    <p:sldId id="258" r:id="rId3"/>
    <p:sldId id="274" r:id="rId4"/>
    <p:sldId id="259" r:id="rId5"/>
    <p:sldId id="260" r:id="rId6"/>
    <p:sldId id="261" r:id="rId7"/>
    <p:sldId id="262" r:id="rId8"/>
    <p:sldId id="289" r:id="rId9"/>
    <p:sldId id="290" r:id="rId10"/>
    <p:sldId id="291" r:id="rId11"/>
    <p:sldId id="264" r:id="rId12"/>
    <p:sldId id="265" r:id="rId13"/>
    <p:sldId id="266" r:id="rId14"/>
    <p:sldId id="267" r:id="rId15"/>
    <p:sldId id="281" r:id="rId16"/>
    <p:sldId id="275" r:id="rId17"/>
    <p:sldId id="278" r:id="rId18"/>
    <p:sldId id="279" r:id="rId19"/>
    <p:sldId id="282" r:id="rId20"/>
    <p:sldId id="286" r:id="rId21"/>
    <p:sldId id="283" r:id="rId22"/>
    <p:sldId id="284" r:id="rId23"/>
    <p:sldId id="285" r:id="rId24"/>
    <p:sldId id="287" r:id="rId25"/>
    <p:sldId id="288" r:id="rId26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7" d="100"/>
          <a:sy n="67" d="100"/>
        </p:scale>
        <p:origin x="-60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24E8BA7-26C8-4ED5-863F-5295018BBA60}" type="doc">
      <dgm:prSet loTypeId="urn:microsoft.com/office/officeart/2008/layout/HorizontalMultiLevelHierarchy" loCatId="hierarchy" qsTypeId="urn:microsoft.com/office/officeart/2005/8/quickstyle/simple2" qsCatId="simple" csTypeId="urn:microsoft.com/office/officeart/2005/8/colors/accent6_4" csCatId="accent6" phldr="1"/>
      <dgm:spPr/>
      <dgm:t>
        <a:bodyPr/>
        <a:lstStyle/>
        <a:p>
          <a:endParaRPr lang="en-US"/>
        </a:p>
      </dgm:t>
    </dgm:pt>
    <dgm:pt modelId="{0A6FCF1F-65A6-4C2F-A00A-5CA144CE9255}">
      <dgm:prSet phldrT="[Text]" custT="1"/>
      <dgm:spPr>
        <a:solidFill>
          <a:schemeClr val="accent6">
            <a:lumMod val="50000"/>
          </a:schemeClr>
        </a:solidFill>
      </dgm:spPr>
      <dgm:t>
        <a:bodyPr/>
        <a:lstStyle/>
        <a:p>
          <a:r>
            <a:rPr lang="fa-IR" sz="2800" dirty="0" smtClean="0">
              <a:cs typeface="+mj-cs"/>
            </a:rPr>
            <a:t>انواع مطالعات</a:t>
          </a:r>
          <a:endParaRPr lang="en-US" sz="2800" dirty="0">
            <a:cs typeface="+mj-cs"/>
          </a:endParaRPr>
        </a:p>
      </dgm:t>
    </dgm:pt>
    <dgm:pt modelId="{152D8C10-1334-44E2-8714-3365534A0B39}" type="parTrans" cxnId="{77B772AB-DEF8-4BBB-B4D3-28C23B1ABCEC}">
      <dgm:prSet/>
      <dgm:spPr/>
      <dgm:t>
        <a:bodyPr/>
        <a:lstStyle/>
        <a:p>
          <a:endParaRPr lang="en-US"/>
        </a:p>
      </dgm:t>
    </dgm:pt>
    <dgm:pt modelId="{AAF1EB43-9D75-436D-9CDF-EBF1BEA297BF}" type="sibTrans" cxnId="{77B772AB-DEF8-4BBB-B4D3-28C23B1ABCEC}">
      <dgm:prSet/>
      <dgm:spPr/>
      <dgm:t>
        <a:bodyPr/>
        <a:lstStyle/>
        <a:p>
          <a:endParaRPr lang="en-US"/>
        </a:p>
      </dgm:t>
    </dgm:pt>
    <dgm:pt modelId="{8FB25B21-FECD-4A55-AB51-923C1F14BB99}">
      <dgm:prSet phldrT="[Text]"/>
      <dgm:spPr>
        <a:solidFill>
          <a:srgbClr val="FFFF00"/>
        </a:solidFill>
      </dgm:spPr>
      <dgm:t>
        <a:bodyPr/>
        <a:lstStyle/>
        <a:p>
          <a:r>
            <a:rPr lang="fa-IR" dirty="0" smtClean="0">
              <a:solidFill>
                <a:schemeClr val="tx1"/>
              </a:solidFill>
              <a:cs typeface="+mj-cs"/>
            </a:rPr>
            <a:t>مشاهده ای</a:t>
          </a:r>
          <a:endParaRPr lang="en-US" dirty="0">
            <a:solidFill>
              <a:schemeClr val="tx1"/>
            </a:solidFill>
            <a:cs typeface="+mj-cs"/>
          </a:endParaRPr>
        </a:p>
      </dgm:t>
    </dgm:pt>
    <dgm:pt modelId="{A57D9275-3E23-415D-8620-7EB21C381345}" type="parTrans" cxnId="{EDC44A43-C060-499D-A014-0C951E92A787}">
      <dgm:prSet/>
      <dgm:spPr/>
      <dgm:t>
        <a:bodyPr/>
        <a:lstStyle/>
        <a:p>
          <a:endParaRPr lang="en-US"/>
        </a:p>
      </dgm:t>
    </dgm:pt>
    <dgm:pt modelId="{5A93F782-1617-4528-BD09-07A22087B8FF}" type="sibTrans" cxnId="{EDC44A43-C060-499D-A014-0C951E92A787}">
      <dgm:prSet/>
      <dgm:spPr/>
      <dgm:t>
        <a:bodyPr/>
        <a:lstStyle/>
        <a:p>
          <a:endParaRPr lang="en-US"/>
        </a:p>
      </dgm:t>
    </dgm:pt>
    <dgm:pt modelId="{A518075D-AE61-4461-9792-67108EF77136}">
      <dgm:prSet/>
      <dgm:spPr>
        <a:solidFill>
          <a:srgbClr val="FFFF00"/>
        </a:solidFill>
      </dgm:spPr>
      <dgm:t>
        <a:bodyPr/>
        <a:lstStyle/>
        <a:p>
          <a:r>
            <a:rPr lang="fa-IR" smtClean="0">
              <a:solidFill>
                <a:schemeClr val="tx1"/>
              </a:solidFill>
              <a:cs typeface="+mj-cs"/>
            </a:rPr>
            <a:t>مداخله ای</a:t>
          </a:r>
          <a:endParaRPr lang="en-US" dirty="0">
            <a:solidFill>
              <a:schemeClr val="tx1"/>
            </a:solidFill>
            <a:cs typeface="+mj-cs"/>
          </a:endParaRPr>
        </a:p>
      </dgm:t>
    </dgm:pt>
    <dgm:pt modelId="{D3D8D417-9EC5-42FE-A4E6-7FA1F813615F}" type="parTrans" cxnId="{0A735314-E205-40E4-841B-9865A318F725}">
      <dgm:prSet/>
      <dgm:spPr/>
      <dgm:t>
        <a:bodyPr/>
        <a:lstStyle/>
        <a:p>
          <a:endParaRPr lang="en-US"/>
        </a:p>
      </dgm:t>
    </dgm:pt>
    <dgm:pt modelId="{FDC300C4-26D7-434C-B954-B7CE1806E39A}" type="sibTrans" cxnId="{0A735314-E205-40E4-841B-9865A318F725}">
      <dgm:prSet/>
      <dgm:spPr/>
      <dgm:t>
        <a:bodyPr/>
        <a:lstStyle/>
        <a:p>
          <a:endParaRPr lang="en-US"/>
        </a:p>
      </dgm:t>
    </dgm:pt>
    <dgm:pt modelId="{46B3F495-F5AB-4AA1-9D88-4B85F26028F4}">
      <dgm:prSet custT="1"/>
      <dgm:spPr>
        <a:solidFill>
          <a:srgbClr val="FF0000"/>
        </a:solidFill>
      </dgm:spPr>
      <dgm:t>
        <a:bodyPr/>
        <a:lstStyle/>
        <a:p>
          <a:r>
            <a:rPr lang="fa-IR" sz="2800" dirty="0" smtClean="0"/>
            <a:t>توصیفی</a:t>
          </a:r>
          <a:endParaRPr lang="en-US" sz="2800" dirty="0"/>
        </a:p>
      </dgm:t>
    </dgm:pt>
    <dgm:pt modelId="{CBBB7301-F626-4E03-907E-D5E13CFF3DBC}" type="parTrans" cxnId="{12D4F43C-6632-4DB7-8DB0-562D4A40FE18}">
      <dgm:prSet/>
      <dgm:spPr/>
      <dgm:t>
        <a:bodyPr/>
        <a:lstStyle/>
        <a:p>
          <a:endParaRPr lang="en-US"/>
        </a:p>
      </dgm:t>
    </dgm:pt>
    <dgm:pt modelId="{E8C42584-0A2C-430F-94D1-1B61B2530F04}" type="sibTrans" cxnId="{12D4F43C-6632-4DB7-8DB0-562D4A40FE18}">
      <dgm:prSet/>
      <dgm:spPr/>
      <dgm:t>
        <a:bodyPr/>
        <a:lstStyle/>
        <a:p>
          <a:endParaRPr lang="en-US"/>
        </a:p>
      </dgm:t>
    </dgm:pt>
    <dgm:pt modelId="{8833BE84-D2A3-494B-A526-7F4CB5AF314F}">
      <dgm:prSet custT="1"/>
      <dgm:spPr>
        <a:solidFill>
          <a:srgbClr val="FF0000"/>
        </a:solidFill>
      </dgm:spPr>
      <dgm:t>
        <a:bodyPr/>
        <a:lstStyle/>
        <a:p>
          <a:r>
            <a:rPr lang="fa-IR" sz="2800" dirty="0" smtClean="0"/>
            <a:t>تحلیلی</a:t>
          </a:r>
          <a:endParaRPr lang="en-US" sz="2800" dirty="0"/>
        </a:p>
      </dgm:t>
    </dgm:pt>
    <dgm:pt modelId="{E5AE8956-6AF0-4F51-84CB-7D02FEA24F39}" type="parTrans" cxnId="{6646A701-BCDA-4814-B7B7-738DE5A8B550}">
      <dgm:prSet/>
      <dgm:spPr/>
      <dgm:t>
        <a:bodyPr/>
        <a:lstStyle/>
        <a:p>
          <a:endParaRPr lang="en-US"/>
        </a:p>
      </dgm:t>
    </dgm:pt>
    <dgm:pt modelId="{5399C368-995A-4E80-A930-F769425B15B2}" type="sibTrans" cxnId="{6646A701-BCDA-4814-B7B7-738DE5A8B550}">
      <dgm:prSet/>
      <dgm:spPr/>
      <dgm:t>
        <a:bodyPr/>
        <a:lstStyle/>
        <a:p>
          <a:endParaRPr lang="en-US"/>
        </a:p>
      </dgm:t>
    </dgm:pt>
    <dgm:pt modelId="{50EF1AED-1431-4857-833D-1FA480516A94}" type="asst">
      <dgm:prSet custT="1"/>
      <dgm:spPr>
        <a:solidFill>
          <a:srgbClr val="92D050"/>
        </a:solidFill>
      </dgm:spPr>
      <dgm:t>
        <a:bodyPr/>
        <a:lstStyle/>
        <a:p>
          <a:r>
            <a:rPr lang="fa-IR" sz="2000" b="1" dirty="0" smtClean="0"/>
            <a:t>گزارش مورد/موارد</a:t>
          </a:r>
          <a:endParaRPr lang="en-US" sz="2000" b="1" dirty="0"/>
        </a:p>
      </dgm:t>
    </dgm:pt>
    <dgm:pt modelId="{8C397C38-B43D-4784-BE51-B294851706E7}" type="parTrans" cxnId="{BAA656FC-0FEE-4760-8F68-20D6F006433D}">
      <dgm:prSet/>
      <dgm:spPr/>
      <dgm:t>
        <a:bodyPr/>
        <a:lstStyle/>
        <a:p>
          <a:endParaRPr lang="en-US"/>
        </a:p>
      </dgm:t>
    </dgm:pt>
    <dgm:pt modelId="{0530651D-601D-46F6-8670-85997F5AF377}" type="sibTrans" cxnId="{BAA656FC-0FEE-4760-8F68-20D6F006433D}">
      <dgm:prSet/>
      <dgm:spPr/>
      <dgm:t>
        <a:bodyPr/>
        <a:lstStyle/>
        <a:p>
          <a:endParaRPr lang="en-US"/>
        </a:p>
      </dgm:t>
    </dgm:pt>
    <dgm:pt modelId="{0E7EAE0E-58E6-4BCD-99DA-4FC9EE3904CB}">
      <dgm:prSet custT="1"/>
      <dgm:spPr>
        <a:solidFill>
          <a:srgbClr val="92D050"/>
        </a:solidFill>
      </dgm:spPr>
      <dgm:t>
        <a:bodyPr/>
        <a:lstStyle/>
        <a:p>
          <a:r>
            <a:rPr lang="fa-IR" sz="2000" b="1" dirty="0" smtClean="0"/>
            <a:t>مطالعات اکولوژیک</a:t>
          </a:r>
          <a:endParaRPr lang="en-US" sz="2000" b="1" dirty="0"/>
        </a:p>
      </dgm:t>
    </dgm:pt>
    <dgm:pt modelId="{AC66EC0D-77DF-4D35-AD62-69BBA848DA87}" type="parTrans" cxnId="{EDA0CD04-514E-4C0D-AA1E-1A2D38751118}">
      <dgm:prSet/>
      <dgm:spPr/>
      <dgm:t>
        <a:bodyPr/>
        <a:lstStyle/>
        <a:p>
          <a:endParaRPr lang="en-US"/>
        </a:p>
      </dgm:t>
    </dgm:pt>
    <dgm:pt modelId="{8B85989C-6293-444F-9435-511A788F1464}" type="sibTrans" cxnId="{EDA0CD04-514E-4C0D-AA1E-1A2D38751118}">
      <dgm:prSet/>
      <dgm:spPr/>
      <dgm:t>
        <a:bodyPr/>
        <a:lstStyle/>
        <a:p>
          <a:endParaRPr lang="en-US"/>
        </a:p>
      </dgm:t>
    </dgm:pt>
    <dgm:pt modelId="{2C12A729-1D23-42BB-9FEB-491BD78B6C48}">
      <dgm:prSet custT="1"/>
      <dgm:spPr>
        <a:solidFill>
          <a:srgbClr val="92D050"/>
        </a:solidFill>
      </dgm:spPr>
      <dgm:t>
        <a:bodyPr/>
        <a:lstStyle/>
        <a:p>
          <a:r>
            <a:rPr lang="fa-IR" sz="2000" b="1" dirty="0" smtClean="0"/>
            <a:t>مطالعات مقطعی</a:t>
          </a:r>
          <a:endParaRPr lang="en-US" sz="2000" b="1" dirty="0"/>
        </a:p>
      </dgm:t>
    </dgm:pt>
    <dgm:pt modelId="{62454469-270C-46EC-897B-85DCF98FA971}" type="parTrans" cxnId="{2DA15FD1-445F-443B-BE6E-46EEC75882EE}">
      <dgm:prSet/>
      <dgm:spPr/>
      <dgm:t>
        <a:bodyPr/>
        <a:lstStyle/>
        <a:p>
          <a:endParaRPr lang="en-US"/>
        </a:p>
      </dgm:t>
    </dgm:pt>
    <dgm:pt modelId="{7905EAD9-7F29-4685-9F5F-E58C86C81C24}" type="sibTrans" cxnId="{2DA15FD1-445F-443B-BE6E-46EEC75882EE}">
      <dgm:prSet/>
      <dgm:spPr/>
      <dgm:t>
        <a:bodyPr/>
        <a:lstStyle/>
        <a:p>
          <a:endParaRPr lang="en-US"/>
        </a:p>
      </dgm:t>
    </dgm:pt>
    <dgm:pt modelId="{E942E5B6-25D3-4E1F-A166-C22BA309AEF2}">
      <dgm:prSet custT="1"/>
      <dgm:spPr>
        <a:solidFill>
          <a:srgbClr val="92D050"/>
        </a:solidFill>
      </dgm:spPr>
      <dgm:t>
        <a:bodyPr/>
        <a:lstStyle/>
        <a:p>
          <a:r>
            <a:rPr lang="fa-IR" sz="2000" b="1" dirty="0" smtClean="0"/>
            <a:t>مورد شاهدی</a:t>
          </a:r>
          <a:endParaRPr lang="en-US" sz="2000" b="1" dirty="0"/>
        </a:p>
      </dgm:t>
    </dgm:pt>
    <dgm:pt modelId="{9C406833-E163-4382-84F8-CD949E9FB9B1}" type="parTrans" cxnId="{ACA161E5-4359-4624-9D50-93E8C11B79C8}">
      <dgm:prSet/>
      <dgm:spPr/>
      <dgm:t>
        <a:bodyPr/>
        <a:lstStyle/>
        <a:p>
          <a:endParaRPr lang="en-US"/>
        </a:p>
      </dgm:t>
    </dgm:pt>
    <dgm:pt modelId="{BCD891E2-D9B0-464F-818C-861B28431BA9}" type="sibTrans" cxnId="{ACA161E5-4359-4624-9D50-93E8C11B79C8}">
      <dgm:prSet/>
      <dgm:spPr/>
      <dgm:t>
        <a:bodyPr/>
        <a:lstStyle/>
        <a:p>
          <a:endParaRPr lang="en-US"/>
        </a:p>
      </dgm:t>
    </dgm:pt>
    <dgm:pt modelId="{426131DF-7145-426A-ABB1-23C56EE202A6}">
      <dgm:prSet custT="1"/>
      <dgm:spPr>
        <a:solidFill>
          <a:srgbClr val="92D050"/>
        </a:solidFill>
      </dgm:spPr>
      <dgm:t>
        <a:bodyPr/>
        <a:lstStyle/>
        <a:p>
          <a:r>
            <a:rPr lang="fa-IR" sz="2000" b="1" dirty="0" smtClean="0"/>
            <a:t>کوهورت</a:t>
          </a:r>
          <a:endParaRPr lang="en-US" sz="2000" b="1" dirty="0"/>
        </a:p>
      </dgm:t>
    </dgm:pt>
    <dgm:pt modelId="{155D06B8-E1A1-4E69-ADFC-40E42E0982D8}" type="parTrans" cxnId="{A2FE91F9-5DA4-47A3-8E72-82EC9418BA06}">
      <dgm:prSet/>
      <dgm:spPr/>
      <dgm:t>
        <a:bodyPr/>
        <a:lstStyle/>
        <a:p>
          <a:endParaRPr lang="en-US"/>
        </a:p>
      </dgm:t>
    </dgm:pt>
    <dgm:pt modelId="{846C2507-E920-455C-BDF6-2D3D6AF2A43D}" type="sibTrans" cxnId="{A2FE91F9-5DA4-47A3-8E72-82EC9418BA06}">
      <dgm:prSet/>
      <dgm:spPr/>
      <dgm:t>
        <a:bodyPr/>
        <a:lstStyle/>
        <a:p>
          <a:endParaRPr lang="en-US"/>
        </a:p>
      </dgm:t>
    </dgm:pt>
    <dgm:pt modelId="{948C3FE4-AFDB-40AF-9F4D-C2139A7398CB}">
      <dgm:prSet custT="1"/>
      <dgm:spPr>
        <a:solidFill>
          <a:srgbClr val="92D050"/>
        </a:solidFill>
      </dgm:spPr>
      <dgm:t>
        <a:bodyPr/>
        <a:lstStyle/>
        <a:p>
          <a:r>
            <a:rPr lang="fa-IR" sz="2000" b="1" dirty="0" smtClean="0"/>
            <a:t>کارآزمایی بالینی</a:t>
          </a:r>
          <a:endParaRPr lang="en-US" sz="2000" b="1" dirty="0"/>
        </a:p>
      </dgm:t>
    </dgm:pt>
    <dgm:pt modelId="{51780086-58ED-4924-A3B1-5CF3A17CA2B2}" type="parTrans" cxnId="{773C88E9-72A4-48AB-939B-BF443D704FD8}">
      <dgm:prSet/>
      <dgm:spPr/>
      <dgm:t>
        <a:bodyPr/>
        <a:lstStyle/>
        <a:p>
          <a:endParaRPr lang="en-US"/>
        </a:p>
      </dgm:t>
    </dgm:pt>
    <dgm:pt modelId="{1211910B-BCEF-4606-BF21-22321E8F63EE}" type="sibTrans" cxnId="{773C88E9-72A4-48AB-939B-BF443D704FD8}">
      <dgm:prSet/>
      <dgm:spPr/>
      <dgm:t>
        <a:bodyPr/>
        <a:lstStyle/>
        <a:p>
          <a:endParaRPr lang="en-US"/>
        </a:p>
      </dgm:t>
    </dgm:pt>
    <dgm:pt modelId="{C98B65A1-43E4-40D8-83D3-7B97EFF67E72}">
      <dgm:prSet custT="1"/>
      <dgm:spPr>
        <a:solidFill>
          <a:srgbClr val="92D050"/>
        </a:solidFill>
      </dgm:spPr>
      <dgm:t>
        <a:bodyPr/>
        <a:lstStyle/>
        <a:p>
          <a:r>
            <a:rPr lang="fa-IR" sz="1800" b="1" dirty="0" smtClean="0"/>
            <a:t>کار آزمایی میدانی/ اجتماعی</a:t>
          </a:r>
          <a:endParaRPr lang="en-US" sz="1800" b="1" dirty="0"/>
        </a:p>
      </dgm:t>
    </dgm:pt>
    <dgm:pt modelId="{DC581030-38A2-4D32-8C33-DB0AA1F2DE8A}" type="parTrans" cxnId="{4531652B-9FDA-4298-B221-59005DEEF2D8}">
      <dgm:prSet/>
      <dgm:spPr/>
      <dgm:t>
        <a:bodyPr/>
        <a:lstStyle/>
        <a:p>
          <a:endParaRPr lang="en-US"/>
        </a:p>
      </dgm:t>
    </dgm:pt>
    <dgm:pt modelId="{DA71636F-9356-4D5E-9265-DEFD09754A0E}" type="sibTrans" cxnId="{4531652B-9FDA-4298-B221-59005DEEF2D8}">
      <dgm:prSet/>
      <dgm:spPr/>
      <dgm:t>
        <a:bodyPr/>
        <a:lstStyle/>
        <a:p>
          <a:endParaRPr lang="en-US"/>
        </a:p>
      </dgm:t>
    </dgm:pt>
    <dgm:pt modelId="{F9577E8E-7FF2-4792-89BC-B1AEC36DCA4E}" type="pres">
      <dgm:prSet presAssocID="{E24E8BA7-26C8-4ED5-863F-5295018BBA60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95D6A9B-7FC0-413D-862B-8BA436DE3D6C}" type="pres">
      <dgm:prSet presAssocID="{0A6FCF1F-65A6-4C2F-A00A-5CA144CE9255}" presName="root1" presStyleCnt="0"/>
      <dgm:spPr/>
    </dgm:pt>
    <dgm:pt modelId="{FD681BA9-0C7B-472B-8AB3-C4257F9EDD6A}" type="pres">
      <dgm:prSet presAssocID="{0A6FCF1F-65A6-4C2F-A00A-5CA144CE9255}" presName="LevelOneTextNode" presStyleLbl="node0" presStyleIdx="0" presStyleCnt="1" custLinFactNeighborX="-773" custLinFactNeighborY="-882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E2F650A-ACC2-4456-817F-57A772254B27}" type="pres">
      <dgm:prSet presAssocID="{0A6FCF1F-65A6-4C2F-A00A-5CA144CE9255}" presName="level2hierChild" presStyleCnt="0"/>
      <dgm:spPr/>
    </dgm:pt>
    <dgm:pt modelId="{2C3903DE-F042-460B-A8E7-210093707837}" type="pres">
      <dgm:prSet presAssocID="{A57D9275-3E23-415D-8620-7EB21C381345}" presName="conn2-1" presStyleLbl="parChTrans1D2" presStyleIdx="0" presStyleCnt="2"/>
      <dgm:spPr/>
      <dgm:t>
        <a:bodyPr/>
        <a:lstStyle/>
        <a:p>
          <a:endParaRPr lang="en-US"/>
        </a:p>
      </dgm:t>
    </dgm:pt>
    <dgm:pt modelId="{BAE20BC0-D05B-4BFC-948C-7DADE7E9CDD8}" type="pres">
      <dgm:prSet presAssocID="{A57D9275-3E23-415D-8620-7EB21C381345}" presName="connTx" presStyleLbl="parChTrans1D2" presStyleIdx="0" presStyleCnt="2"/>
      <dgm:spPr/>
      <dgm:t>
        <a:bodyPr/>
        <a:lstStyle/>
        <a:p>
          <a:endParaRPr lang="en-US"/>
        </a:p>
      </dgm:t>
    </dgm:pt>
    <dgm:pt modelId="{BE4A8D6F-6B32-4756-A959-9790E2E7DC21}" type="pres">
      <dgm:prSet presAssocID="{8FB25B21-FECD-4A55-AB51-923C1F14BB99}" presName="root2" presStyleCnt="0"/>
      <dgm:spPr/>
    </dgm:pt>
    <dgm:pt modelId="{4EFAFDE8-BC16-4EF2-9075-115721778550}" type="pres">
      <dgm:prSet presAssocID="{8FB25B21-FECD-4A55-AB51-923C1F14BB99}" presName="LevelTwoTextNode" presStyleLbl="node2" presStyleIdx="0" presStyleCnt="2" custLinFactY="-10851" custLinFactNeighborX="-4935" custLinFactNeighborY="-10000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30977E2-FCB9-4D0D-AF61-DE13A0636F84}" type="pres">
      <dgm:prSet presAssocID="{8FB25B21-FECD-4A55-AB51-923C1F14BB99}" presName="level3hierChild" presStyleCnt="0"/>
      <dgm:spPr/>
    </dgm:pt>
    <dgm:pt modelId="{7E9C653E-7AEA-44BA-A141-008B1D84DAF8}" type="pres">
      <dgm:prSet presAssocID="{CBBB7301-F626-4E03-907E-D5E13CFF3DBC}" presName="conn2-1" presStyleLbl="parChTrans1D3" presStyleIdx="0" presStyleCnt="4"/>
      <dgm:spPr/>
      <dgm:t>
        <a:bodyPr/>
        <a:lstStyle/>
        <a:p>
          <a:endParaRPr lang="en-US"/>
        </a:p>
      </dgm:t>
    </dgm:pt>
    <dgm:pt modelId="{A1E98C23-4AC9-4F65-80A5-8827D68EC165}" type="pres">
      <dgm:prSet presAssocID="{CBBB7301-F626-4E03-907E-D5E13CFF3DBC}" presName="connTx" presStyleLbl="parChTrans1D3" presStyleIdx="0" presStyleCnt="4"/>
      <dgm:spPr/>
      <dgm:t>
        <a:bodyPr/>
        <a:lstStyle/>
        <a:p>
          <a:endParaRPr lang="en-US"/>
        </a:p>
      </dgm:t>
    </dgm:pt>
    <dgm:pt modelId="{DA938754-12A9-4348-967A-5D24DFCC97A8}" type="pres">
      <dgm:prSet presAssocID="{46B3F495-F5AB-4AA1-9D88-4B85F26028F4}" presName="root2" presStyleCnt="0"/>
      <dgm:spPr/>
    </dgm:pt>
    <dgm:pt modelId="{CF5CE5FC-C9D1-43CF-89B2-214CC24AA602}" type="pres">
      <dgm:prSet presAssocID="{46B3F495-F5AB-4AA1-9D88-4B85F26028F4}" presName="LevelTwoTextNode" presStyleLbl="node3" presStyleIdx="0" presStyleCnt="4" custLinFactNeighborX="1862" custLinFactNeighborY="-6198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E5CDDC2-CBBD-4C1B-960E-BFFC52677927}" type="pres">
      <dgm:prSet presAssocID="{46B3F495-F5AB-4AA1-9D88-4B85F26028F4}" presName="level3hierChild" presStyleCnt="0"/>
      <dgm:spPr/>
    </dgm:pt>
    <dgm:pt modelId="{DED7635D-D1EA-441D-8B98-017A13FAF2FF}" type="pres">
      <dgm:prSet presAssocID="{8C397C38-B43D-4784-BE51-B294851706E7}" presName="conn2-1" presStyleLbl="parChTrans1D4" presStyleIdx="0" presStyleCnt="5"/>
      <dgm:spPr/>
      <dgm:t>
        <a:bodyPr/>
        <a:lstStyle/>
        <a:p>
          <a:endParaRPr lang="en-US"/>
        </a:p>
      </dgm:t>
    </dgm:pt>
    <dgm:pt modelId="{C6E7C54D-2615-4A3D-AE92-A0B6BD8B76AA}" type="pres">
      <dgm:prSet presAssocID="{8C397C38-B43D-4784-BE51-B294851706E7}" presName="connTx" presStyleLbl="parChTrans1D4" presStyleIdx="0" presStyleCnt="5"/>
      <dgm:spPr/>
      <dgm:t>
        <a:bodyPr/>
        <a:lstStyle/>
        <a:p>
          <a:endParaRPr lang="en-US"/>
        </a:p>
      </dgm:t>
    </dgm:pt>
    <dgm:pt modelId="{AB8BA210-B78E-46ED-9F5F-52AF780BA32E}" type="pres">
      <dgm:prSet presAssocID="{50EF1AED-1431-4857-833D-1FA480516A94}" presName="root2" presStyleCnt="0"/>
      <dgm:spPr/>
    </dgm:pt>
    <dgm:pt modelId="{8427DC82-EBAE-4BC8-A355-062428550EC4}" type="pres">
      <dgm:prSet presAssocID="{50EF1AED-1431-4857-833D-1FA480516A94}" presName="LevelTwoTextNode" presStyleLbl="asst3" presStyleIdx="0" presStyleCnt="1" custLinFactNeighborX="1615" custLinFactNeighborY="-6406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EE9F39E-B92D-46C0-A401-B9981736F15A}" type="pres">
      <dgm:prSet presAssocID="{50EF1AED-1431-4857-833D-1FA480516A94}" presName="level3hierChild" presStyleCnt="0"/>
      <dgm:spPr/>
    </dgm:pt>
    <dgm:pt modelId="{97AC36DE-621A-42A1-B907-582D1C1E4085}" type="pres">
      <dgm:prSet presAssocID="{AC66EC0D-77DF-4D35-AD62-69BBA848DA87}" presName="conn2-1" presStyleLbl="parChTrans1D4" presStyleIdx="1" presStyleCnt="5"/>
      <dgm:spPr/>
      <dgm:t>
        <a:bodyPr/>
        <a:lstStyle/>
        <a:p>
          <a:endParaRPr lang="en-US"/>
        </a:p>
      </dgm:t>
    </dgm:pt>
    <dgm:pt modelId="{04064305-6458-4D52-AC68-AE097817C7B7}" type="pres">
      <dgm:prSet presAssocID="{AC66EC0D-77DF-4D35-AD62-69BBA848DA87}" presName="connTx" presStyleLbl="parChTrans1D4" presStyleIdx="1" presStyleCnt="5"/>
      <dgm:spPr/>
      <dgm:t>
        <a:bodyPr/>
        <a:lstStyle/>
        <a:p>
          <a:endParaRPr lang="en-US"/>
        </a:p>
      </dgm:t>
    </dgm:pt>
    <dgm:pt modelId="{6B341E17-699B-4356-8596-9C4FC4D1CDC0}" type="pres">
      <dgm:prSet presAssocID="{0E7EAE0E-58E6-4BCD-99DA-4FC9EE3904CB}" presName="root2" presStyleCnt="0"/>
      <dgm:spPr/>
    </dgm:pt>
    <dgm:pt modelId="{15F96880-6DE9-4082-A3B7-479B2B04FFE0}" type="pres">
      <dgm:prSet presAssocID="{0E7EAE0E-58E6-4BCD-99DA-4FC9EE3904CB}" presName="LevelTwoTextNode" presStyleLbl="node4" presStyleIdx="0" presStyleCnt="4" custLinFactNeighborX="1615" custLinFactNeighborY="-6198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442B43D-6CF2-4A0B-A930-12A1AD7AF34F}" type="pres">
      <dgm:prSet presAssocID="{0E7EAE0E-58E6-4BCD-99DA-4FC9EE3904CB}" presName="level3hierChild" presStyleCnt="0"/>
      <dgm:spPr/>
    </dgm:pt>
    <dgm:pt modelId="{7CFB5C97-7771-4A37-A07B-833BD8FDCBB5}" type="pres">
      <dgm:prSet presAssocID="{62454469-270C-46EC-897B-85DCF98FA971}" presName="conn2-1" presStyleLbl="parChTrans1D4" presStyleIdx="2" presStyleCnt="5"/>
      <dgm:spPr/>
      <dgm:t>
        <a:bodyPr/>
        <a:lstStyle/>
        <a:p>
          <a:endParaRPr lang="en-US"/>
        </a:p>
      </dgm:t>
    </dgm:pt>
    <dgm:pt modelId="{C3534348-372A-4003-AA22-C11A5684FE2E}" type="pres">
      <dgm:prSet presAssocID="{62454469-270C-46EC-897B-85DCF98FA971}" presName="connTx" presStyleLbl="parChTrans1D4" presStyleIdx="2" presStyleCnt="5"/>
      <dgm:spPr/>
      <dgm:t>
        <a:bodyPr/>
        <a:lstStyle/>
        <a:p>
          <a:endParaRPr lang="en-US"/>
        </a:p>
      </dgm:t>
    </dgm:pt>
    <dgm:pt modelId="{380349F2-A313-4490-AD84-4020BFA37010}" type="pres">
      <dgm:prSet presAssocID="{2C12A729-1D23-42BB-9FEB-491BD78B6C48}" presName="root2" presStyleCnt="0"/>
      <dgm:spPr/>
    </dgm:pt>
    <dgm:pt modelId="{AC771B69-31D1-47F9-8D5B-E0C831FDEAAA}" type="pres">
      <dgm:prSet presAssocID="{2C12A729-1D23-42BB-9FEB-491BD78B6C48}" presName="LevelTwoTextNode" presStyleLbl="node4" presStyleIdx="1" presStyleCnt="4" custLinFactNeighborX="236" custLinFactNeighborY="-5990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944C6DE-F748-40C3-BDE9-6198DD237D92}" type="pres">
      <dgm:prSet presAssocID="{2C12A729-1D23-42BB-9FEB-491BD78B6C48}" presName="level3hierChild" presStyleCnt="0"/>
      <dgm:spPr/>
    </dgm:pt>
    <dgm:pt modelId="{9CB1B712-828A-4434-9ED3-33CADBA6D78F}" type="pres">
      <dgm:prSet presAssocID="{E5AE8956-6AF0-4F51-84CB-7D02FEA24F39}" presName="conn2-1" presStyleLbl="parChTrans1D3" presStyleIdx="1" presStyleCnt="4"/>
      <dgm:spPr/>
      <dgm:t>
        <a:bodyPr/>
        <a:lstStyle/>
        <a:p>
          <a:endParaRPr lang="en-US"/>
        </a:p>
      </dgm:t>
    </dgm:pt>
    <dgm:pt modelId="{EE50233C-3610-4F46-9955-CA4C3E2FF087}" type="pres">
      <dgm:prSet presAssocID="{E5AE8956-6AF0-4F51-84CB-7D02FEA24F39}" presName="connTx" presStyleLbl="parChTrans1D3" presStyleIdx="1" presStyleCnt="4"/>
      <dgm:spPr/>
      <dgm:t>
        <a:bodyPr/>
        <a:lstStyle/>
        <a:p>
          <a:endParaRPr lang="en-US"/>
        </a:p>
      </dgm:t>
    </dgm:pt>
    <dgm:pt modelId="{04064459-CB26-4C09-AFF8-27A516E076CC}" type="pres">
      <dgm:prSet presAssocID="{8833BE84-D2A3-494B-A526-7F4CB5AF314F}" presName="root2" presStyleCnt="0"/>
      <dgm:spPr/>
    </dgm:pt>
    <dgm:pt modelId="{CBF8A7FF-7419-405A-AA71-9290ECCD8381}" type="pres">
      <dgm:prSet presAssocID="{8833BE84-D2A3-494B-A526-7F4CB5AF314F}" presName="LevelTwoTextNode" presStyleLbl="node3" presStyleIdx="1" presStyleCnt="4" custLinFactNeighborX="1862" custLinFactNeighborY="-3604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E6A125C-AC75-45C5-B02E-E9362A48897B}" type="pres">
      <dgm:prSet presAssocID="{8833BE84-D2A3-494B-A526-7F4CB5AF314F}" presName="level3hierChild" presStyleCnt="0"/>
      <dgm:spPr/>
    </dgm:pt>
    <dgm:pt modelId="{8FA50889-5740-4957-B984-C9E7D7ACE727}" type="pres">
      <dgm:prSet presAssocID="{9C406833-E163-4382-84F8-CD949E9FB9B1}" presName="conn2-1" presStyleLbl="parChTrans1D4" presStyleIdx="3" presStyleCnt="5"/>
      <dgm:spPr/>
      <dgm:t>
        <a:bodyPr/>
        <a:lstStyle/>
        <a:p>
          <a:endParaRPr lang="en-US"/>
        </a:p>
      </dgm:t>
    </dgm:pt>
    <dgm:pt modelId="{8919D34C-BA70-494B-BE0E-7A7CA71A0D0F}" type="pres">
      <dgm:prSet presAssocID="{9C406833-E163-4382-84F8-CD949E9FB9B1}" presName="connTx" presStyleLbl="parChTrans1D4" presStyleIdx="3" presStyleCnt="5"/>
      <dgm:spPr/>
      <dgm:t>
        <a:bodyPr/>
        <a:lstStyle/>
        <a:p>
          <a:endParaRPr lang="en-US"/>
        </a:p>
      </dgm:t>
    </dgm:pt>
    <dgm:pt modelId="{C2216D61-E5CB-44BA-85F5-1AC61B9BC9A1}" type="pres">
      <dgm:prSet presAssocID="{E942E5B6-25D3-4E1F-A166-C22BA309AEF2}" presName="root2" presStyleCnt="0"/>
      <dgm:spPr/>
    </dgm:pt>
    <dgm:pt modelId="{B45A90CE-5DDD-4EC7-BE3D-8D652F0A9A3E}" type="pres">
      <dgm:prSet presAssocID="{E942E5B6-25D3-4E1F-A166-C22BA309AEF2}" presName="LevelTwoTextNode" presStyleLbl="node4" presStyleIdx="2" presStyleCnt="4" custLinFactNeighborX="1615" custLinFactNeighborY="-4286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1725A5E-296F-401A-AFD2-4B90D78F9D7F}" type="pres">
      <dgm:prSet presAssocID="{E942E5B6-25D3-4E1F-A166-C22BA309AEF2}" presName="level3hierChild" presStyleCnt="0"/>
      <dgm:spPr/>
    </dgm:pt>
    <dgm:pt modelId="{1EA0A786-A5FD-47A1-B498-DC66D5255226}" type="pres">
      <dgm:prSet presAssocID="{155D06B8-E1A1-4E69-ADFC-40E42E0982D8}" presName="conn2-1" presStyleLbl="parChTrans1D4" presStyleIdx="4" presStyleCnt="5"/>
      <dgm:spPr/>
      <dgm:t>
        <a:bodyPr/>
        <a:lstStyle/>
        <a:p>
          <a:endParaRPr lang="en-US"/>
        </a:p>
      </dgm:t>
    </dgm:pt>
    <dgm:pt modelId="{01ABB5D1-846C-4861-9F62-B39121ACB203}" type="pres">
      <dgm:prSet presAssocID="{155D06B8-E1A1-4E69-ADFC-40E42E0982D8}" presName="connTx" presStyleLbl="parChTrans1D4" presStyleIdx="4" presStyleCnt="5"/>
      <dgm:spPr/>
      <dgm:t>
        <a:bodyPr/>
        <a:lstStyle/>
        <a:p>
          <a:endParaRPr lang="en-US"/>
        </a:p>
      </dgm:t>
    </dgm:pt>
    <dgm:pt modelId="{85252AAE-D004-441D-86C4-894E0335C15E}" type="pres">
      <dgm:prSet presAssocID="{426131DF-7145-426A-ABB1-23C56EE202A6}" presName="root2" presStyleCnt="0"/>
      <dgm:spPr/>
    </dgm:pt>
    <dgm:pt modelId="{9A0A68EF-7718-48AC-BA59-4BBA7F6E2530}" type="pres">
      <dgm:prSet presAssocID="{426131DF-7145-426A-ABB1-23C56EE202A6}" presName="LevelTwoTextNode" presStyleLbl="node4" presStyleIdx="3" presStyleCnt="4" custLinFactNeighborX="1615" custLinFactNeighborY="-2923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8B9B901-8C0F-4C8C-825E-B492B12E97CA}" type="pres">
      <dgm:prSet presAssocID="{426131DF-7145-426A-ABB1-23C56EE202A6}" presName="level3hierChild" presStyleCnt="0"/>
      <dgm:spPr/>
    </dgm:pt>
    <dgm:pt modelId="{80FA7506-F579-45B6-AC77-641FE767D417}" type="pres">
      <dgm:prSet presAssocID="{D3D8D417-9EC5-42FE-A4E6-7FA1F813615F}" presName="conn2-1" presStyleLbl="parChTrans1D2" presStyleIdx="1" presStyleCnt="2"/>
      <dgm:spPr/>
      <dgm:t>
        <a:bodyPr/>
        <a:lstStyle/>
        <a:p>
          <a:endParaRPr lang="en-US"/>
        </a:p>
      </dgm:t>
    </dgm:pt>
    <dgm:pt modelId="{B2168FA9-4777-480A-9F33-B13273131820}" type="pres">
      <dgm:prSet presAssocID="{D3D8D417-9EC5-42FE-A4E6-7FA1F813615F}" presName="connTx" presStyleLbl="parChTrans1D2" presStyleIdx="1" presStyleCnt="2"/>
      <dgm:spPr/>
      <dgm:t>
        <a:bodyPr/>
        <a:lstStyle/>
        <a:p>
          <a:endParaRPr lang="en-US"/>
        </a:p>
      </dgm:t>
    </dgm:pt>
    <dgm:pt modelId="{2F5042A6-9C07-4EAA-A311-7B89E792DCA4}" type="pres">
      <dgm:prSet presAssocID="{A518075D-AE61-4461-9792-67108EF77136}" presName="root2" presStyleCnt="0"/>
      <dgm:spPr/>
    </dgm:pt>
    <dgm:pt modelId="{74CF96B7-2751-444E-8571-3952F4D65C92}" type="pres">
      <dgm:prSet presAssocID="{A518075D-AE61-4461-9792-67108EF77136}" presName="LevelTwoTextNode" presStyleLbl="node2" presStyleIdx="1" presStyleCnt="2" custLinFactNeighborX="-4935" custLinFactNeighborY="5371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8885B03-C82E-4926-B7EF-A6A2476DC8A8}" type="pres">
      <dgm:prSet presAssocID="{A518075D-AE61-4461-9792-67108EF77136}" presName="level3hierChild" presStyleCnt="0"/>
      <dgm:spPr/>
    </dgm:pt>
    <dgm:pt modelId="{16347FC3-4400-4AF3-AE2D-A1D6C637E252}" type="pres">
      <dgm:prSet presAssocID="{51780086-58ED-4924-A3B1-5CF3A17CA2B2}" presName="conn2-1" presStyleLbl="parChTrans1D3" presStyleIdx="2" presStyleCnt="4"/>
      <dgm:spPr/>
      <dgm:t>
        <a:bodyPr/>
        <a:lstStyle/>
        <a:p>
          <a:endParaRPr lang="en-US"/>
        </a:p>
      </dgm:t>
    </dgm:pt>
    <dgm:pt modelId="{B3E231C1-ADDE-4B34-A3EF-03AFA42E3A86}" type="pres">
      <dgm:prSet presAssocID="{51780086-58ED-4924-A3B1-5CF3A17CA2B2}" presName="connTx" presStyleLbl="parChTrans1D3" presStyleIdx="2" presStyleCnt="4"/>
      <dgm:spPr/>
      <dgm:t>
        <a:bodyPr/>
        <a:lstStyle/>
        <a:p>
          <a:endParaRPr lang="en-US"/>
        </a:p>
      </dgm:t>
    </dgm:pt>
    <dgm:pt modelId="{0EFA7A15-98E3-4CEA-8E1B-0FA7CA41840F}" type="pres">
      <dgm:prSet presAssocID="{948C3FE4-AFDB-40AF-9F4D-C2139A7398CB}" presName="root2" presStyleCnt="0"/>
      <dgm:spPr/>
    </dgm:pt>
    <dgm:pt modelId="{9BD5F861-7E1A-40CF-871A-0EBF125AA41A}" type="pres">
      <dgm:prSet presAssocID="{948C3FE4-AFDB-40AF-9F4D-C2139A7398CB}" presName="LevelTwoTextNode" presStyleLbl="node3" presStyleIdx="2" presStyleCnt="4" custScaleY="163987" custLinFactX="18093" custLinFactNeighborX="100000" custLinFactNeighborY="4690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55B804D-A6D9-42CE-B329-0C20DD1021F7}" type="pres">
      <dgm:prSet presAssocID="{948C3FE4-AFDB-40AF-9F4D-C2139A7398CB}" presName="level3hierChild" presStyleCnt="0"/>
      <dgm:spPr/>
    </dgm:pt>
    <dgm:pt modelId="{4C3FAC2D-E724-4A78-9AEE-5FD906372D69}" type="pres">
      <dgm:prSet presAssocID="{DC581030-38A2-4D32-8C33-DB0AA1F2DE8A}" presName="conn2-1" presStyleLbl="parChTrans1D3" presStyleIdx="3" presStyleCnt="4"/>
      <dgm:spPr/>
      <dgm:t>
        <a:bodyPr/>
        <a:lstStyle/>
        <a:p>
          <a:endParaRPr lang="en-US"/>
        </a:p>
      </dgm:t>
    </dgm:pt>
    <dgm:pt modelId="{5DC6B04C-1ADD-4CB0-A467-6CB2638FB0DE}" type="pres">
      <dgm:prSet presAssocID="{DC581030-38A2-4D32-8C33-DB0AA1F2DE8A}" presName="connTx" presStyleLbl="parChTrans1D3" presStyleIdx="3" presStyleCnt="4"/>
      <dgm:spPr/>
      <dgm:t>
        <a:bodyPr/>
        <a:lstStyle/>
        <a:p>
          <a:endParaRPr lang="en-US"/>
        </a:p>
      </dgm:t>
    </dgm:pt>
    <dgm:pt modelId="{0AE38641-4215-45F7-ADE9-FD0DB84CB98C}" type="pres">
      <dgm:prSet presAssocID="{C98B65A1-43E4-40D8-83D3-7B97EFF67E72}" presName="root2" presStyleCnt="0"/>
      <dgm:spPr/>
    </dgm:pt>
    <dgm:pt modelId="{E2B98782-0ED4-4689-B254-334EA50E017B}" type="pres">
      <dgm:prSet presAssocID="{C98B65A1-43E4-40D8-83D3-7B97EFF67E72}" presName="LevelTwoTextNode" presStyleLbl="node3" presStyleIdx="3" presStyleCnt="4" custScaleY="230834" custLinFactX="18093" custLinFactNeighborX="100000" custLinFactNeighborY="6053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7FF9700-349A-469B-B7E4-0249E6FC6841}" type="pres">
      <dgm:prSet presAssocID="{C98B65A1-43E4-40D8-83D3-7B97EFF67E72}" presName="level3hierChild" presStyleCnt="0"/>
      <dgm:spPr/>
    </dgm:pt>
  </dgm:ptLst>
  <dgm:cxnLst>
    <dgm:cxn modelId="{7670D663-0B5E-4AE2-A5A5-0E0A9E3A15E9}" type="presOf" srcId="{8FB25B21-FECD-4A55-AB51-923C1F14BB99}" destId="{4EFAFDE8-BC16-4EF2-9075-115721778550}" srcOrd="0" destOrd="0" presId="urn:microsoft.com/office/officeart/2008/layout/HorizontalMultiLevelHierarchy"/>
    <dgm:cxn modelId="{BAA656FC-0FEE-4760-8F68-20D6F006433D}" srcId="{46B3F495-F5AB-4AA1-9D88-4B85F26028F4}" destId="{50EF1AED-1431-4857-833D-1FA480516A94}" srcOrd="0" destOrd="0" parTransId="{8C397C38-B43D-4784-BE51-B294851706E7}" sibTransId="{0530651D-601D-46F6-8670-85997F5AF377}"/>
    <dgm:cxn modelId="{15E93800-CE54-4B34-BA88-5A55C822CB4E}" type="presOf" srcId="{62454469-270C-46EC-897B-85DCF98FA971}" destId="{C3534348-372A-4003-AA22-C11A5684FE2E}" srcOrd="1" destOrd="0" presId="urn:microsoft.com/office/officeart/2008/layout/HorizontalMultiLevelHierarchy"/>
    <dgm:cxn modelId="{4531652B-9FDA-4298-B221-59005DEEF2D8}" srcId="{A518075D-AE61-4461-9792-67108EF77136}" destId="{C98B65A1-43E4-40D8-83D3-7B97EFF67E72}" srcOrd="1" destOrd="0" parTransId="{DC581030-38A2-4D32-8C33-DB0AA1F2DE8A}" sibTransId="{DA71636F-9356-4D5E-9265-DEFD09754A0E}"/>
    <dgm:cxn modelId="{E7EE05FF-CA02-4163-89F4-AEFC052F7A32}" type="presOf" srcId="{C98B65A1-43E4-40D8-83D3-7B97EFF67E72}" destId="{E2B98782-0ED4-4689-B254-334EA50E017B}" srcOrd="0" destOrd="0" presId="urn:microsoft.com/office/officeart/2008/layout/HorizontalMultiLevelHierarchy"/>
    <dgm:cxn modelId="{C0FB5A47-3F8E-404E-949C-01E1D4222E2F}" type="presOf" srcId="{155D06B8-E1A1-4E69-ADFC-40E42E0982D8}" destId="{1EA0A786-A5FD-47A1-B498-DC66D5255226}" srcOrd="0" destOrd="0" presId="urn:microsoft.com/office/officeart/2008/layout/HorizontalMultiLevelHierarchy"/>
    <dgm:cxn modelId="{1CEBE1B2-9D20-4AED-9884-680D4E563170}" type="presOf" srcId="{AC66EC0D-77DF-4D35-AD62-69BBA848DA87}" destId="{04064305-6458-4D52-AC68-AE097817C7B7}" srcOrd="1" destOrd="0" presId="urn:microsoft.com/office/officeart/2008/layout/HorizontalMultiLevelHierarchy"/>
    <dgm:cxn modelId="{4F860AE1-75B0-4F23-84E5-1F3C494242ED}" type="presOf" srcId="{AC66EC0D-77DF-4D35-AD62-69BBA848DA87}" destId="{97AC36DE-621A-42A1-B907-582D1C1E4085}" srcOrd="0" destOrd="0" presId="urn:microsoft.com/office/officeart/2008/layout/HorizontalMultiLevelHierarchy"/>
    <dgm:cxn modelId="{790D63C2-7718-4238-BBAC-95B8CE20C1E6}" type="presOf" srcId="{A57D9275-3E23-415D-8620-7EB21C381345}" destId="{2C3903DE-F042-460B-A8E7-210093707837}" srcOrd="0" destOrd="0" presId="urn:microsoft.com/office/officeart/2008/layout/HorizontalMultiLevelHierarchy"/>
    <dgm:cxn modelId="{BF619FF7-A006-4335-8376-93D06155AB59}" type="presOf" srcId="{E24E8BA7-26C8-4ED5-863F-5295018BBA60}" destId="{F9577E8E-7FF2-4792-89BC-B1AEC36DCA4E}" srcOrd="0" destOrd="0" presId="urn:microsoft.com/office/officeart/2008/layout/HorizontalMultiLevelHierarchy"/>
    <dgm:cxn modelId="{EDA0CD04-514E-4C0D-AA1E-1A2D38751118}" srcId="{46B3F495-F5AB-4AA1-9D88-4B85F26028F4}" destId="{0E7EAE0E-58E6-4BCD-99DA-4FC9EE3904CB}" srcOrd="1" destOrd="0" parTransId="{AC66EC0D-77DF-4D35-AD62-69BBA848DA87}" sibTransId="{8B85989C-6293-444F-9435-511A788F1464}"/>
    <dgm:cxn modelId="{2B9A46CC-DCFA-4D0E-A98B-27787DC7065B}" type="presOf" srcId="{46B3F495-F5AB-4AA1-9D88-4B85F26028F4}" destId="{CF5CE5FC-C9D1-43CF-89B2-214CC24AA602}" srcOrd="0" destOrd="0" presId="urn:microsoft.com/office/officeart/2008/layout/HorizontalMultiLevelHierarchy"/>
    <dgm:cxn modelId="{B53B63AB-FAAF-43ED-84AE-555CB9C7149F}" type="presOf" srcId="{62454469-270C-46EC-897B-85DCF98FA971}" destId="{7CFB5C97-7771-4A37-A07B-833BD8FDCBB5}" srcOrd="0" destOrd="0" presId="urn:microsoft.com/office/officeart/2008/layout/HorizontalMultiLevelHierarchy"/>
    <dgm:cxn modelId="{07ADBB65-9CE7-483D-8030-84BEE6711F6E}" type="presOf" srcId="{2C12A729-1D23-42BB-9FEB-491BD78B6C48}" destId="{AC771B69-31D1-47F9-8D5B-E0C831FDEAAA}" srcOrd="0" destOrd="0" presId="urn:microsoft.com/office/officeart/2008/layout/HorizontalMultiLevelHierarchy"/>
    <dgm:cxn modelId="{A2FE91F9-5DA4-47A3-8E72-82EC9418BA06}" srcId="{8833BE84-D2A3-494B-A526-7F4CB5AF314F}" destId="{426131DF-7145-426A-ABB1-23C56EE202A6}" srcOrd="1" destOrd="0" parTransId="{155D06B8-E1A1-4E69-ADFC-40E42E0982D8}" sibTransId="{846C2507-E920-455C-BDF6-2D3D6AF2A43D}"/>
    <dgm:cxn modelId="{AC170D7F-6BA3-4D48-8728-444546B91483}" type="presOf" srcId="{51780086-58ED-4924-A3B1-5CF3A17CA2B2}" destId="{B3E231C1-ADDE-4B34-A3EF-03AFA42E3A86}" srcOrd="1" destOrd="0" presId="urn:microsoft.com/office/officeart/2008/layout/HorizontalMultiLevelHierarchy"/>
    <dgm:cxn modelId="{50330861-4A80-445E-8D1E-59B271E606B4}" type="presOf" srcId="{D3D8D417-9EC5-42FE-A4E6-7FA1F813615F}" destId="{80FA7506-F579-45B6-AC77-641FE767D417}" srcOrd="0" destOrd="0" presId="urn:microsoft.com/office/officeart/2008/layout/HorizontalMultiLevelHierarchy"/>
    <dgm:cxn modelId="{F23F53D4-6431-4E47-9E61-CCB0CFD4BDD4}" type="presOf" srcId="{9C406833-E163-4382-84F8-CD949E9FB9B1}" destId="{8919D34C-BA70-494B-BE0E-7A7CA71A0D0F}" srcOrd="1" destOrd="0" presId="urn:microsoft.com/office/officeart/2008/layout/HorizontalMultiLevelHierarchy"/>
    <dgm:cxn modelId="{C2AAA500-1865-41DB-AD5A-E5FC7547BA57}" type="presOf" srcId="{50EF1AED-1431-4857-833D-1FA480516A94}" destId="{8427DC82-EBAE-4BC8-A355-062428550EC4}" srcOrd="0" destOrd="0" presId="urn:microsoft.com/office/officeart/2008/layout/HorizontalMultiLevelHierarchy"/>
    <dgm:cxn modelId="{D2B8B144-1D6A-46E1-AF89-FB607FDB334C}" type="presOf" srcId="{DC581030-38A2-4D32-8C33-DB0AA1F2DE8A}" destId="{4C3FAC2D-E724-4A78-9AEE-5FD906372D69}" srcOrd="0" destOrd="0" presId="urn:microsoft.com/office/officeart/2008/layout/HorizontalMultiLevelHierarchy"/>
    <dgm:cxn modelId="{4481DECA-85ED-478D-ACD6-CD259B4F6517}" type="presOf" srcId="{E5AE8956-6AF0-4F51-84CB-7D02FEA24F39}" destId="{EE50233C-3610-4F46-9955-CA4C3E2FF087}" srcOrd="1" destOrd="0" presId="urn:microsoft.com/office/officeart/2008/layout/HorizontalMultiLevelHierarchy"/>
    <dgm:cxn modelId="{A0352B18-694A-4E89-8AE3-6DCB74BB1CD5}" type="presOf" srcId="{8833BE84-D2A3-494B-A526-7F4CB5AF314F}" destId="{CBF8A7FF-7419-405A-AA71-9290ECCD8381}" srcOrd="0" destOrd="0" presId="urn:microsoft.com/office/officeart/2008/layout/HorizontalMultiLevelHierarchy"/>
    <dgm:cxn modelId="{FBF60EE5-2DEA-4376-8429-B7A0FDBB9623}" type="presOf" srcId="{CBBB7301-F626-4E03-907E-D5E13CFF3DBC}" destId="{7E9C653E-7AEA-44BA-A141-008B1D84DAF8}" srcOrd="0" destOrd="0" presId="urn:microsoft.com/office/officeart/2008/layout/HorizontalMultiLevelHierarchy"/>
    <dgm:cxn modelId="{D64F0F84-5E74-480B-8284-5FBD30CACD8F}" type="presOf" srcId="{948C3FE4-AFDB-40AF-9F4D-C2139A7398CB}" destId="{9BD5F861-7E1A-40CF-871A-0EBF125AA41A}" srcOrd="0" destOrd="0" presId="urn:microsoft.com/office/officeart/2008/layout/HorizontalMultiLevelHierarchy"/>
    <dgm:cxn modelId="{0A735314-E205-40E4-841B-9865A318F725}" srcId="{0A6FCF1F-65A6-4C2F-A00A-5CA144CE9255}" destId="{A518075D-AE61-4461-9792-67108EF77136}" srcOrd="1" destOrd="0" parTransId="{D3D8D417-9EC5-42FE-A4E6-7FA1F813615F}" sibTransId="{FDC300C4-26D7-434C-B954-B7CE1806E39A}"/>
    <dgm:cxn modelId="{9FB8D6FF-9687-4354-90B7-215CAC847B55}" type="presOf" srcId="{CBBB7301-F626-4E03-907E-D5E13CFF3DBC}" destId="{A1E98C23-4AC9-4F65-80A5-8827D68EC165}" srcOrd="1" destOrd="0" presId="urn:microsoft.com/office/officeart/2008/layout/HorizontalMultiLevelHierarchy"/>
    <dgm:cxn modelId="{77B772AB-DEF8-4BBB-B4D3-28C23B1ABCEC}" srcId="{E24E8BA7-26C8-4ED5-863F-5295018BBA60}" destId="{0A6FCF1F-65A6-4C2F-A00A-5CA144CE9255}" srcOrd="0" destOrd="0" parTransId="{152D8C10-1334-44E2-8714-3365534A0B39}" sibTransId="{AAF1EB43-9D75-436D-9CDF-EBF1BEA297BF}"/>
    <dgm:cxn modelId="{DA916628-4085-498F-A22E-A39A33408B20}" type="presOf" srcId="{DC581030-38A2-4D32-8C33-DB0AA1F2DE8A}" destId="{5DC6B04C-1ADD-4CB0-A467-6CB2638FB0DE}" srcOrd="1" destOrd="0" presId="urn:microsoft.com/office/officeart/2008/layout/HorizontalMultiLevelHierarchy"/>
    <dgm:cxn modelId="{D3FC7D23-A45B-4C49-B781-458DB1D90EC6}" type="presOf" srcId="{8C397C38-B43D-4784-BE51-B294851706E7}" destId="{DED7635D-D1EA-441D-8B98-017A13FAF2FF}" srcOrd="0" destOrd="0" presId="urn:microsoft.com/office/officeart/2008/layout/HorizontalMultiLevelHierarchy"/>
    <dgm:cxn modelId="{AF2DE057-8399-4F3B-A434-807A1DB209D4}" type="presOf" srcId="{8C397C38-B43D-4784-BE51-B294851706E7}" destId="{C6E7C54D-2615-4A3D-AE92-A0B6BD8B76AA}" srcOrd="1" destOrd="0" presId="urn:microsoft.com/office/officeart/2008/layout/HorizontalMultiLevelHierarchy"/>
    <dgm:cxn modelId="{9F23AA38-A74B-4D7A-8894-920F84527206}" type="presOf" srcId="{155D06B8-E1A1-4E69-ADFC-40E42E0982D8}" destId="{01ABB5D1-846C-4861-9F62-B39121ACB203}" srcOrd="1" destOrd="0" presId="urn:microsoft.com/office/officeart/2008/layout/HorizontalMultiLevelHierarchy"/>
    <dgm:cxn modelId="{2DA15FD1-445F-443B-BE6E-46EEC75882EE}" srcId="{46B3F495-F5AB-4AA1-9D88-4B85F26028F4}" destId="{2C12A729-1D23-42BB-9FEB-491BD78B6C48}" srcOrd="2" destOrd="0" parTransId="{62454469-270C-46EC-897B-85DCF98FA971}" sibTransId="{7905EAD9-7F29-4685-9F5F-E58C86C81C24}"/>
    <dgm:cxn modelId="{88A2D8CE-9846-43D3-A5FB-5F37EAE1EAF3}" type="presOf" srcId="{A57D9275-3E23-415D-8620-7EB21C381345}" destId="{BAE20BC0-D05B-4BFC-948C-7DADE7E9CDD8}" srcOrd="1" destOrd="0" presId="urn:microsoft.com/office/officeart/2008/layout/HorizontalMultiLevelHierarchy"/>
    <dgm:cxn modelId="{7E6123FC-A2D6-4B7E-A3A7-B6D32719EE70}" type="presOf" srcId="{D3D8D417-9EC5-42FE-A4E6-7FA1F813615F}" destId="{B2168FA9-4777-480A-9F33-B13273131820}" srcOrd="1" destOrd="0" presId="urn:microsoft.com/office/officeart/2008/layout/HorizontalMultiLevelHierarchy"/>
    <dgm:cxn modelId="{12D4F43C-6632-4DB7-8DB0-562D4A40FE18}" srcId="{8FB25B21-FECD-4A55-AB51-923C1F14BB99}" destId="{46B3F495-F5AB-4AA1-9D88-4B85F26028F4}" srcOrd="0" destOrd="0" parTransId="{CBBB7301-F626-4E03-907E-D5E13CFF3DBC}" sibTransId="{E8C42584-0A2C-430F-94D1-1B61B2530F04}"/>
    <dgm:cxn modelId="{77749D9F-B97A-4B9B-974F-6049C9D59877}" type="presOf" srcId="{A518075D-AE61-4461-9792-67108EF77136}" destId="{74CF96B7-2751-444E-8571-3952F4D65C92}" srcOrd="0" destOrd="0" presId="urn:microsoft.com/office/officeart/2008/layout/HorizontalMultiLevelHierarchy"/>
    <dgm:cxn modelId="{6646A701-BCDA-4814-B7B7-738DE5A8B550}" srcId="{8FB25B21-FECD-4A55-AB51-923C1F14BB99}" destId="{8833BE84-D2A3-494B-A526-7F4CB5AF314F}" srcOrd="1" destOrd="0" parTransId="{E5AE8956-6AF0-4F51-84CB-7D02FEA24F39}" sibTransId="{5399C368-995A-4E80-A930-F769425B15B2}"/>
    <dgm:cxn modelId="{EDC44A43-C060-499D-A014-0C951E92A787}" srcId="{0A6FCF1F-65A6-4C2F-A00A-5CA144CE9255}" destId="{8FB25B21-FECD-4A55-AB51-923C1F14BB99}" srcOrd="0" destOrd="0" parTransId="{A57D9275-3E23-415D-8620-7EB21C381345}" sibTransId="{5A93F782-1617-4528-BD09-07A22087B8FF}"/>
    <dgm:cxn modelId="{6EC6803B-31A4-45C6-8FC3-D2A886F4D36E}" type="presOf" srcId="{E942E5B6-25D3-4E1F-A166-C22BA309AEF2}" destId="{B45A90CE-5DDD-4EC7-BE3D-8D652F0A9A3E}" srcOrd="0" destOrd="0" presId="urn:microsoft.com/office/officeart/2008/layout/HorizontalMultiLevelHierarchy"/>
    <dgm:cxn modelId="{1480772E-033E-4191-9876-BB72D3018A2B}" type="presOf" srcId="{0A6FCF1F-65A6-4C2F-A00A-5CA144CE9255}" destId="{FD681BA9-0C7B-472B-8AB3-C4257F9EDD6A}" srcOrd="0" destOrd="0" presId="urn:microsoft.com/office/officeart/2008/layout/HorizontalMultiLevelHierarchy"/>
    <dgm:cxn modelId="{ACA161E5-4359-4624-9D50-93E8C11B79C8}" srcId="{8833BE84-D2A3-494B-A526-7F4CB5AF314F}" destId="{E942E5B6-25D3-4E1F-A166-C22BA309AEF2}" srcOrd="0" destOrd="0" parTransId="{9C406833-E163-4382-84F8-CD949E9FB9B1}" sibTransId="{BCD891E2-D9B0-464F-818C-861B28431BA9}"/>
    <dgm:cxn modelId="{773C88E9-72A4-48AB-939B-BF443D704FD8}" srcId="{A518075D-AE61-4461-9792-67108EF77136}" destId="{948C3FE4-AFDB-40AF-9F4D-C2139A7398CB}" srcOrd="0" destOrd="0" parTransId="{51780086-58ED-4924-A3B1-5CF3A17CA2B2}" sibTransId="{1211910B-BCEF-4606-BF21-22321E8F63EE}"/>
    <dgm:cxn modelId="{CA0D798B-1A02-40A2-80C6-10A7B0619472}" type="presOf" srcId="{426131DF-7145-426A-ABB1-23C56EE202A6}" destId="{9A0A68EF-7718-48AC-BA59-4BBA7F6E2530}" srcOrd="0" destOrd="0" presId="urn:microsoft.com/office/officeart/2008/layout/HorizontalMultiLevelHierarchy"/>
    <dgm:cxn modelId="{1F9B32AE-6F81-495F-8485-17EF269CDD55}" type="presOf" srcId="{51780086-58ED-4924-A3B1-5CF3A17CA2B2}" destId="{16347FC3-4400-4AF3-AE2D-A1D6C637E252}" srcOrd="0" destOrd="0" presId="urn:microsoft.com/office/officeart/2008/layout/HorizontalMultiLevelHierarchy"/>
    <dgm:cxn modelId="{D5F06EB9-9A46-4E24-A002-C83BE1D59F63}" type="presOf" srcId="{0E7EAE0E-58E6-4BCD-99DA-4FC9EE3904CB}" destId="{15F96880-6DE9-4082-A3B7-479B2B04FFE0}" srcOrd="0" destOrd="0" presId="urn:microsoft.com/office/officeart/2008/layout/HorizontalMultiLevelHierarchy"/>
    <dgm:cxn modelId="{81C2A30B-F6B7-4A81-993B-A33C9A5DB9D9}" type="presOf" srcId="{9C406833-E163-4382-84F8-CD949E9FB9B1}" destId="{8FA50889-5740-4957-B984-C9E7D7ACE727}" srcOrd="0" destOrd="0" presId="urn:microsoft.com/office/officeart/2008/layout/HorizontalMultiLevelHierarchy"/>
    <dgm:cxn modelId="{33242331-2C27-4818-B1FE-85826FC0406C}" type="presOf" srcId="{E5AE8956-6AF0-4F51-84CB-7D02FEA24F39}" destId="{9CB1B712-828A-4434-9ED3-33CADBA6D78F}" srcOrd="0" destOrd="0" presId="urn:microsoft.com/office/officeart/2008/layout/HorizontalMultiLevelHierarchy"/>
    <dgm:cxn modelId="{212C7ED0-C026-4463-905C-DEEAAA915834}" type="presParOf" srcId="{F9577E8E-7FF2-4792-89BC-B1AEC36DCA4E}" destId="{295D6A9B-7FC0-413D-862B-8BA436DE3D6C}" srcOrd="0" destOrd="0" presId="urn:microsoft.com/office/officeart/2008/layout/HorizontalMultiLevelHierarchy"/>
    <dgm:cxn modelId="{567BA814-5C96-4239-B6F1-FEC5301B72E3}" type="presParOf" srcId="{295D6A9B-7FC0-413D-862B-8BA436DE3D6C}" destId="{FD681BA9-0C7B-472B-8AB3-C4257F9EDD6A}" srcOrd="0" destOrd="0" presId="urn:microsoft.com/office/officeart/2008/layout/HorizontalMultiLevelHierarchy"/>
    <dgm:cxn modelId="{9E2D7319-C1CD-4EBA-886D-64CC08884814}" type="presParOf" srcId="{295D6A9B-7FC0-413D-862B-8BA436DE3D6C}" destId="{3E2F650A-ACC2-4456-817F-57A772254B27}" srcOrd="1" destOrd="0" presId="urn:microsoft.com/office/officeart/2008/layout/HorizontalMultiLevelHierarchy"/>
    <dgm:cxn modelId="{776F27D6-159F-4F3D-8A9C-1078D670CACE}" type="presParOf" srcId="{3E2F650A-ACC2-4456-817F-57A772254B27}" destId="{2C3903DE-F042-460B-A8E7-210093707837}" srcOrd="0" destOrd="0" presId="urn:microsoft.com/office/officeart/2008/layout/HorizontalMultiLevelHierarchy"/>
    <dgm:cxn modelId="{DAFBA13E-90BA-44F0-911C-8E7735B08A6A}" type="presParOf" srcId="{2C3903DE-F042-460B-A8E7-210093707837}" destId="{BAE20BC0-D05B-4BFC-948C-7DADE7E9CDD8}" srcOrd="0" destOrd="0" presId="urn:microsoft.com/office/officeart/2008/layout/HorizontalMultiLevelHierarchy"/>
    <dgm:cxn modelId="{2D02F5C5-9784-4EDE-A800-7E79AA82165A}" type="presParOf" srcId="{3E2F650A-ACC2-4456-817F-57A772254B27}" destId="{BE4A8D6F-6B32-4756-A959-9790E2E7DC21}" srcOrd="1" destOrd="0" presId="urn:microsoft.com/office/officeart/2008/layout/HorizontalMultiLevelHierarchy"/>
    <dgm:cxn modelId="{B5E94224-D21B-4E64-92DC-33072640BB98}" type="presParOf" srcId="{BE4A8D6F-6B32-4756-A959-9790E2E7DC21}" destId="{4EFAFDE8-BC16-4EF2-9075-115721778550}" srcOrd="0" destOrd="0" presId="urn:microsoft.com/office/officeart/2008/layout/HorizontalMultiLevelHierarchy"/>
    <dgm:cxn modelId="{9C137395-71C9-4F10-B1D9-79B791B76D28}" type="presParOf" srcId="{BE4A8D6F-6B32-4756-A959-9790E2E7DC21}" destId="{130977E2-FCB9-4D0D-AF61-DE13A0636F84}" srcOrd="1" destOrd="0" presId="urn:microsoft.com/office/officeart/2008/layout/HorizontalMultiLevelHierarchy"/>
    <dgm:cxn modelId="{4371294D-13C6-4269-8225-C71376D574B0}" type="presParOf" srcId="{130977E2-FCB9-4D0D-AF61-DE13A0636F84}" destId="{7E9C653E-7AEA-44BA-A141-008B1D84DAF8}" srcOrd="0" destOrd="0" presId="urn:microsoft.com/office/officeart/2008/layout/HorizontalMultiLevelHierarchy"/>
    <dgm:cxn modelId="{D29BF622-7F36-4EC1-9483-5F508B30C4F2}" type="presParOf" srcId="{7E9C653E-7AEA-44BA-A141-008B1D84DAF8}" destId="{A1E98C23-4AC9-4F65-80A5-8827D68EC165}" srcOrd="0" destOrd="0" presId="urn:microsoft.com/office/officeart/2008/layout/HorizontalMultiLevelHierarchy"/>
    <dgm:cxn modelId="{6B4F8E78-1DF9-4F0A-A21B-F74D00644962}" type="presParOf" srcId="{130977E2-FCB9-4D0D-AF61-DE13A0636F84}" destId="{DA938754-12A9-4348-967A-5D24DFCC97A8}" srcOrd="1" destOrd="0" presId="urn:microsoft.com/office/officeart/2008/layout/HorizontalMultiLevelHierarchy"/>
    <dgm:cxn modelId="{E4CEAA0C-1ACF-4F26-9677-6BDBFA17409E}" type="presParOf" srcId="{DA938754-12A9-4348-967A-5D24DFCC97A8}" destId="{CF5CE5FC-C9D1-43CF-89B2-214CC24AA602}" srcOrd="0" destOrd="0" presId="urn:microsoft.com/office/officeart/2008/layout/HorizontalMultiLevelHierarchy"/>
    <dgm:cxn modelId="{91EC84A5-9DD6-4D63-B7EE-82AD922254D3}" type="presParOf" srcId="{DA938754-12A9-4348-967A-5D24DFCC97A8}" destId="{4E5CDDC2-CBBD-4C1B-960E-BFFC52677927}" srcOrd="1" destOrd="0" presId="urn:microsoft.com/office/officeart/2008/layout/HorizontalMultiLevelHierarchy"/>
    <dgm:cxn modelId="{37FADFF4-0C5A-4A1B-8714-F789C113884A}" type="presParOf" srcId="{4E5CDDC2-CBBD-4C1B-960E-BFFC52677927}" destId="{DED7635D-D1EA-441D-8B98-017A13FAF2FF}" srcOrd="0" destOrd="0" presId="urn:microsoft.com/office/officeart/2008/layout/HorizontalMultiLevelHierarchy"/>
    <dgm:cxn modelId="{42E84B9A-8565-44DC-A84F-A9815A1B83FF}" type="presParOf" srcId="{DED7635D-D1EA-441D-8B98-017A13FAF2FF}" destId="{C6E7C54D-2615-4A3D-AE92-A0B6BD8B76AA}" srcOrd="0" destOrd="0" presId="urn:microsoft.com/office/officeart/2008/layout/HorizontalMultiLevelHierarchy"/>
    <dgm:cxn modelId="{97A16524-932C-473B-B3C2-44BB844AA875}" type="presParOf" srcId="{4E5CDDC2-CBBD-4C1B-960E-BFFC52677927}" destId="{AB8BA210-B78E-46ED-9F5F-52AF780BA32E}" srcOrd="1" destOrd="0" presId="urn:microsoft.com/office/officeart/2008/layout/HorizontalMultiLevelHierarchy"/>
    <dgm:cxn modelId="{C6AB6FBE-B3DA-40FC-A183-E784CDCD3921}" type="presParOf" srcId="{AB8BA210-B78E-46ED-9F5F-52AF780BA32E}" destId="{8427DC82-EBAE-4BC8-A355-062428550EC4}" srcOrd="0" destOrd="0" presId="urn:microsoft.com/office/officeart/2008/layout/HorizontalMultiLevelHierarchy"/>
    <dgm:cxn modelId="{98C669E8-D7CA-441A-9A25-78378B9E920C}" type="presParOf" srcId="{AB8BA210-B78E-46ED-9F5F-52AF780BA32E}" destId="{6EE9F39E-B92D-46C0-A401-B9981736F15A}" srcOrd="1" destOrd="0" presId="urn:microsoft.com/office/officeart/2008/layout/HorizontalMultiLevelHierarchy"/>
    <dgm:cxn modelId="{606863A8-5297-4690-9570-E72587DE2819}" type="presParOf" srcId="{4E5CDDC2-CBBD-4C1B-960E-BFFC52677927}" destId="{97AC36DE-621A-42A1-B907-582D1C1E4085}" srcOrd="2" destOrd="0" presId="urn:microsoft.com/office/officeart/2008/layout/HorizontalMultiLevelHierarchy"/>
    <dgm:cxn modelId="{DDD0B2F1-111B-4EBB-9B36-0068E8B64504}" type="presParOf" srcId="{97AC36DE-621A-42A1-B907-582D1C1E4085}" destId="{04064305-6458-4D52-AC68-AE097817C7B7}" srcOrd="0" destOrd="0" presId="urn:microsoft.com/office/officeart/2008/layout/HorizontalMultiLevelHierarchy"/>
    <dgm:cxn modelId="{6A1006CC-FD87-4888-BC79-2177A355017A}" type="presParOf" srcId="{4E5CDDC2-CBBD-4C1B-960E-BFFC52677927}" destId="{6B341E17-699B-4356-8596-9C4FC4D1CDC0}" srcOrd="3" destOrd="0" presId="urn:microsoft.com/office/officeart/2008/layout/HorizontalMultiLevelHierarchy"/>
    <dgm:cxn modelId="{F380AFC5-3E8C-4C5A-BCE3-C22CBA725162}" type="presParOf" srcId="{6B341E17-699B-4356-8596-9C4FC4D1CDC0}" destId="{15F96880-6DE9-4082-A3B7-479B2B04FFE0}" srcOrd="0" destOrd="0" presId="urn:microsoft.com/office/officeart/2008/layout/HorizontalMultiLevelHierarchy"/>
    <dgm:cxn modelId="{01A438F9-F1B7-44EB-8254-573C244426DD}" type="presParOf" srcId="{6B341E17-699B-4356-8596-9C4FC4D1CDC0}" destId="{7442B43D-6CF2-4A0B-A930-12A1AD7AF34F}" srcOrd="1" destOrd="0" presId="urn:microsoft.com/office/officeart/2008/layout/HorizontalMultiLevelHierarchy"/>
    <dgm:cxn modelId="{63F35651-81E7-43B1-819C-BF5CE2016DD9}" type="presParOf" srcId="{4E5CDDC2-CBBD-4C1B-960E-BFFC52677927}" destId="{7CFB5C97-7771-4A37-A07B-833BD8FDCBB5}" srcOrd="4" destOrd="0" presId="urn:microsoft.com/office/officeart/2008/layout/HorizontalMultiLevelHierarchy"/>
    <dgm:cxn modelId="{6B6F21CA-31DE-44EA-8403-1C1690356471}" type="presParOf" srcId="{7CFB5C97-7771-4A37-A07B-833BD8FDCBB5}" destId="{C3534348-372A-4003-AA22-C11A5684FE2E}" srcOrd="0" destOrd="0" presId="urn:microsoft.com/office/officeart/2008/layout/HorizontalMultiLevelHierarchy"/>
    <dgm:cxn modelId="{AA00C0BF-A80C-409E-9BB4-606F4DD6C681}" type="presParOf" srcId="{4E5CDDC2-CBBD-4C1B-960E-BFFC52677927}" destId="{380349F2-A313-4490-AD84-4020BFA37010}" srcOrd="5" destOrd="0" presId="urn:microsoft.com/office/officeart/2008/layout/HorizontalMultiLevelHierarchy"/>
    <dgm:cxn modelId="{30A6A900-57E3-4CE7-B213-974EA43B25B8}" type="presParOf" srcId="{380349F2-A313-4490-AD84-4020BFA37010}" destId="{AC771B69-31D1-47F9-8D5B-E0C831FDEAAA}" srcOrd="0" destOrd="0" presId="urn:microsoft.com/office/officeart/2008/layout/HorizontalMultiLevelHierarchy"/>
    <dgm:cxn modelId="{CB8BED7A-EA7A-4525-8E14-2904E5C61914}" type="presParOf" srcId="{380349F2-A313-4490-AD84-4020BFA37010}" destId="{A944C6DE-F748-40C3-BDE9-6198DD237D92}" srcOrd="1" destOrd="0" presId="urn:microsoft.com/office/officeart/2008/layout/HorizontalMultiLevelHierarchy"/>
    <dgm:cxn modelId="{7198A4FF-2232-4EF3-B460-BF9C0929D640}" type="presParOf" srcId="{130977E2-FCB9-4D0D-AF61-DE13A0636F84}" destId="{9CB1B712-828A-4434-9ED3-33CADBA6D78F}" srcOrd="2" destOrd="0" presId="urn:microsoft.com/office/officeart/2008/layout/HorizontalMultiLevelHierarchy"/>
    <dgm:cxn modelId="{569533E3-47C4-49DB-8631-5B8DF27CB643}" type="presParOf" srcId="{9CB1B712-828A-4434-9ED3-33CADBA6D78F}" destId="{EE50233C-3610-4F46-9955-CA4C3E2FF087}" srcOrd="0" destOrd="0" presId="urn:microsoft.com/office/officeart/2008/layout/HorizontalMultiLevelHierarchy"/>
    <dgm:cxn modelId="{295332B7-5147-47D3-A0D7-ACAD499ABE03}" type="presParOf" srcId="{130977E2-FCB9-4D0D-AF61-DE13A0636F84}" destId="{04064459-CB26-4C09-AFF8-27A516E076CC}" srcOrd="3" destOrd="0" presId="urn:microsoft.com/office/officeart/2008/layout/HorizontalMultiLevelHierarchy"/>
    <dgm:cxn modelId="{222993AE-EED4-4F9B-8389-D7FF1D981974}" type="presParOf" srcId="{04064459-CB26-4C09-AFF8-27A516E076CC}" destId="{CBF8A7FF-7419-405A-AA71-9290ECCD8381}" srcOrd="0" destOrd="0" presId="urn:microsoft.com/office/officeart/2008/layout/HorizontalMultiLevelHierarchy"/>
    <dgm:cxn modelId="{40C9D9DF-3B78-47F7-9F7B-8241190F6716}" type="presParOf" srcId="{04064459-CB26-4C09-AFF8-27A516E076CC}" destId="{EE6A125C-AC75-45C5-B02E-E9362A48897B}" srcOrd="1" destOrd="0" presId="urn:microsoft.com/office/officeart/2008/layout/HorizontalMultiLevelHierarchy"/>
    <dgm:cxn modelId="{5898B2A8-F4D9-4E50-9BBC-955921B09404}" type="presParOf" srcId="{EE6A125C-AC75-45C5-B02E-E9362A48897B}" destId="{8FA50889-5740-4957-B984-C9E7D7ACE727}" srcOrd="0" destOrd="0" presId="urn:microsoft.com/office/officeart/2008/layout/HorizontalMultiLevelHierarchy"/>
    <dgm:cxn modelId="{E5BB16DF-A744-4E39-AFCA-093CEA8EC73C}" type="presParOf" srcId="{8FA50889-5740-4957-B984-C9E7D7ACE727}" destId="{8919D34C-BA70-494B-BE0E-7A7CA71A0D0F}" srcOrd="0" destOrd="0" presId="urn:microsoft.com/office/officeart/2008/layout/HorizontalMultiLevelHierarchy"/>
    <dgm:cxn modelId="{722FE8FB-7752-4772-8519-3234A6D5328B}" type="presParOf" srcId="{EE6A125C-AC75-45C5-B02E-E9362A48897B}" destId="{C2216D61-E5CB-44BA-85F5-1AC61B9BC9A1}" srcOrd="1" destOrd="0" presId="urn:microsoft.com/office/officeart/2008/layout/HorizontalMultiLevelHierarchy"/>
    <dgm:cxn modelId="{F566242A-BA81-4B29-BAC7-1FD2AF51C3AC}" type="presParOf" srcId="{C2216D61-E5CB-44BA-85F5-1AC61B9BC9A1}" destId="{B45A90CE-5DDD-4EC7-BE3D-8D652F0A9A3E}" srcOrd="0" destOrd="0" presId="urn:microsoft.com/office/officeart/2008/layout/HorizontalMultiLevelHierarchy"/>
    <dgm:cxn modelId="{903D9C39-D4F8-44B5-AC25-B4CD4AC43117}" type="presParOf" srcId="{C2216D61-E5CB-44BA-85F5-1AC61B9BC9A1}" destId="{91725A5E-296F-401A-AFD2-4B90D78F9D7F}" srcOrd="1" destOrd="0" presId="urn:microsoft.com/office/officeart/2008/layout/HorizontalMultiLevelHierarchy"/>
    <dgm:cxn modelId="{A0892076-7F8C-4EEE-98D7-9609839C0233}" type="presParOf" srcId="{EE6A125C-AC75-45C5-B02E-E9362A48897B}" destId="{1EA0A786-A5FD-47A1-B498-DC66D5255226}" srcOrd="2" destOrd="0" presId="urn:microsoft.com/office/officeart/2008/layout/HorizontalMultiLevelHierarchy"/>
    <dgm:cxn modelId="{350AF0FA-6B16-4359-9B36-8187F13CE331}" type="presParOf" srcId="{1EA0A786-A5FD-47A1-B498-DC66D5255226}" destId="{01ABB5D1-846C-4861-9F62-B39121ACB203}" srcOrd="0" destOrd="0" presId="urn:microsoft.com/office/officeart/2008/layout/HorizontalMultiLevelHierarchy"/>
    <dgm:cxn modelId="{FC3C055E-9FB1-47A1-8B66-C454A4FC895C}" type="presParOf" srcId="{EE6A125C-AC75-45C5-B02E-E9362A48897B}" destId="{85252AAE-D004-441D-86C4-894E0335C15E}" srcOrd="3" destOrd="0" presId="urn:microsoft.com/office/officeart/2008/layout/HorizontalMultiLevelHierarchy"/>
    <dgm:cxn modelId="{67468E0C-CFFE-4806-B3E1-13A0206A9785}" type="presParOf" srcId="{85252AAE-D004-441D-86C4-894E0335C15E}" destId="{9A0A68EF-7718-48AC-BA59-4BBA7F6E2530}" srcOrd="0" destOrd="0" presId="urn:microsoft.com/office/officeart/2008/layout/HorizontalMultiLevelHierarchy"/>
    <dgm:cxn modelId="{BC724645-2FE2-4016-AA9F-B39223FA1AA0}" type="presParOf" srcId="{85252AAE-D004-441D-86C4-894E0335C15E}" destId="{58B9B901-8C0F-4C8C-825E-B492B12E97CA}" srcOrd="1" destOrd="0" presId="urn:microsoft.com/office/officeart/2008/layout/HorizontalMultiLevelHierarchy"/>
    <dgm:cxn modelId="{02EA66B1-F6FC-49BD-8D0E-AC7F184F59F8}" type="presParOf" srcId="{3E2F650A-ACC2-4456-817F-57A772254B27}" destId="{80FA7506-F579-45B6-AC77-641FE767D417}" srcOrd="2" destOrd="0" presId="urn:microsoft.com/office/officeart/2008/layout/HorizontalMultiLevelHierarchy"/>
    <dgm:cxn modelId="{FF07AF45-9D31-4A27-A3D1-192624411B6A}" type="presParOf" srcId="{80FA7506-F579-45B6-AC77-641FE767D417}" destId="{B2168FA9-4777-480A-9F33-B13273131820}" srcOrd="0" destOrd="0" presId="urn:microsoft.com/office/officeart/2008/layout/HorizontalMultiLevelHierarchy"/>
    <dgm:cxn modelId="{0AD05DAE-E382-467F-B5A5-C5C1CE7E5663}" type="presParOf" srcId="{3E2F650A-ACC2-4456-817F-57A772254B27}" destId="{2F5042A6-9C07-4EAA-A311-7B89E792DCA4}" srcOrd="3" destOrd="0" presId="urn:microsoft.com/office/officeart/2008/layout/HorizontalMultiLevelHierarchy"/>
    <dgm:cxn modelId="{422B7CC5-3B24-4EFA-AF76-8A29FA686C01}" type="presParOf" srcId="{2F5042A6-9C07-4EAA-A311-7B89E792DCA4}" destId="{74CF96B7-2751-444E-8571-3952F4D65C92}" srcOrd="0" destOrd="0" presId="urn:microsoft.com/office/officeart/2008/layout/HorizontalMultiLevelHierarchy"/>
    <dgm:cxn modelId="{C2E51B71-3172-440C-B459-9F1710A8124F}" type="presParOf" srcId="{2F5042A6-9C07-4EAA-A311-7B89E792DCA4}" destId="{A8885B03-C82E-4926-B7EF-A6A2476DC8A8}" srcOrd="1" destOrd="0" presId="urn:microsoft.com/office/officeart/2008/layout/HorizontalMultiLevelHierarchy"/>
    <dgm:cxn modelId="{3CD13D1A-1D02-4617-B5AA-E1FA16E61F0A}" type="presParOf" srcId="{A8885B03-C82E-4926-B7EF-A6A2476DC8A8}" destId="{16347FC3-4400-4AF3-AE2D-A1D6C637E252}" srcOrd="0" destOrd="0" presId="urn:microsoft.com/office/officeart/2008/layout/HorizontalMultiLevelHierarchy"/>
    <dgm:cxn modelId="{4FBE0DEA-2D42-4FF1-8AF8-C55769B8262E}" type="presParOf" srcId="{16347FC3-4400-4AF3-AE2D-A1D6C637E252}" destId="{B3E231C1-ADDE-4B34-A3EF-03AFA42E3A86}" srcOrd="0" destOrd="0" presId="urn:microsoft.com/office/officeart/2008/layout/HorizontalMultiLevelHierarchy"/>
    <dgm:cxn modelId="{D84C1BA8-F8EB-420F-991F-6D33D57BCF47}" type="presParOf" srcId="{A8885B03-C82E-4926-B7EF-A6A2476DC8A8}" destId="{0EFA7A15-98E3-4CEA-8E1B-0FA7CA41840F}" srcOrd="1" destOrd="0" presId="urn:microsoft.com/office/officeart/2008/layout/HorizontalMultiLevelHierarchy"/>
    <dgm:cxn modelId="{562EA42A-948C-40D3-B8B1-63BFC5D0FBA6}" type="presParOf" srcId="{0EFA7A15-98E3-4CEA-8E1B-0FA7CA41840F}" destId="{9BD5F861-7E1A-40CF-871A-0EBF125AA41A}" srcOrd="0" destOrd="0" presId="urn:microsoft.com/office/officeart/2008/layout/HorizontalMultiLevelHierarchy"/>
    <dgm:cxn modelId="{EE506187-EC04-41B5-94F3-9C43FCF6D951}" type="presParOf" srcId="{0EFA7A15-98E3-4CEA-8E1B-0FA7CA41840F}" destId="{255B804D-A6D9-42CE-B329-0C20DD1021F7}" srcOrd="1" destOrd="0" presId="urn:microsoft.com/office/officeart/2008/layout/HorizontalMultiLevelHierarchy"/>
    <dgm:cxn modelId="{15851129-9363-4461-A971-21AE9F8E3AC2}" type="presParOf" srcId="{A8885B03-C82E-4926-B7EF-A6A2476DC8A8}" destId="{4C3FAC2D-E724-4A78-9AEE-5FD906372D69}" srcOrd="2" destOrd="0" presId="urn:microsoft.com/office/officeart/2008/layout/HorizontalMultiLevelHierarchy"/>
    <dgm:cxn modelId="{446B94F2-436E-48A3-9C72-092BA2E9DE02}" type="presParOf" srcId="{4C3FAC2D-E724-4A78-9AEE-5FD906372D69}" destId="{5DC6B04C-1ADD-4CB0-A467-6CB2638FB0DE}" srcOrd="0" destOrd="0" presId="urn:microsoft.com/office/officeart/2008/layout/HorizontalMultiLevelHierarchy"/>
    <dgm:cxn modelId="{23C82196-7E7A-43AA-9C71-3F7E1E4534C6}" type="presParOf" srcId="{A8885B03-C82E-4926-B7EF-A6A2476DC8A8}" destId="{0AE38641-4215-45F7-ADE9-FD0DB84CB98C}" srcOrd="3" destOrd="0" presId="urn:microsoft.com/office/officeart/2008/layout/HorizontalMultiLevelHierarchy"/>
    <dgm:cxn modelId="{F4B7C545-F4F3-48F5-9FB2-D658DD01BB14}" type="presParOf" srcId="{0AE38641-4215-45F7-ADE9-FD0DB84CB98C}" destId="{E2B98782-0ED4-4689-B254-334EA50E017B}" srcOrd="0" destOrd="0" presId="urn:microsoft.com/office/officeart/2008/layout/HorizontalMultiLevelHierarchy"/>
    <dgm:cxn modelId="{8998EF2D-5F22-4AD4-9075-6865882962F6}" type="presParOf" srcId="{0AE38641-4215-45F7-ADE9-FD0DB84CB98C}" destId="{17FF9700-349A-469B-B7E4-0249E6FC6841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C3FAC2D-E724-4A78-9AEE-5FD906372D69}">
      <dsp:nvSpPr>
        <dsp:cNvPr id="0" name=""/>
        <dsp:cNvSpPr/>
      </dsp:nvSpPr>
      <dsp:spPr>
        <a:xfrm>
          <a:off x="2746277" y="4988362"/>
          <a:ext cx="2692673" cy="48069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346336" y="0"/>
              </a:lnTo>
              <a:lnTo>
                <a:pt x="1346336" y="480698"/>
              </a:lnTo>
              <a:lnTo>
                <a:pt x="2692673" y="480698"/>
              </a:lnTo>
            </a:path>
          </a:pathLst>
        </a:custGeom>
        <a:noFill/>
        <a:ln w="40000" cap="flat" cmpd="sng" algn="ctr">
          <a:solidFill>
            <a:schemeClr val="accent6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>
        <a:off x="4024233" y="5160331"/>
        <a:ext cx="136762" cy="136762"/>
      </dsp:txXfrm>
    </dsp:sp>
    <dsp:sp modelId="{16347FC3-4400-4AF3-AE2D-A1D6C637E252}">
      <dsp:nvSpPr>
        <dsp:cNvPr id="0" name=""/>
        <dsp:cNvSpPr/>
      </dsp:nvSpPr>
      <dsp:spPr>
        <a:xfrm>
          <a:off x="2746277" y="4215036"/>
          <a:ext cx="2692673" cy="773326"/>
        </a:xfrm>
        <a:custGeom>
          <a:avLst/>
          <a:gdLst/>
          <a:ahLst/>
          <a:cxnLst/>
          <a:rect l="0" t="0" r="0" b="0"/>
          <a:pathLst>
            <a:path>
              <a:moveTo>
                <a:pt x="0" y="773326"/>
              </a:moveTo>
              <a:lnTo>
                <a:pt x="1346336" y="773326"/>
              </a:lnTo>
              <a:lnTo>
                <a:pt x="1346336" y="0"/>
              </a:lnTo>
              <a:lnTo>
                <a:pt x="2692673" y="0"/>
              </a:lnTo>
            </a:path>
          </a:pathLst>
        </a:custGeom>
        <a:noFill/>
        <a:ln w="40000" cap="flat" cmpd="sng" algn="ctr">
          <a:solidFill>
            <a:schemeClr val="accent6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>
        <a:off x="4022576" y="4531661"/>
        <a:ext cx="140076" cy="140076"/>
      </dsp:txXfrm>
    </dsp:sp>
    <dsp:sp modelId="{80FA7506-F579-45B6-AC77-641FE767D417}">
      <dsp:nvSpPr>
        <dsp:cNvPr id="0" name=""/>
        <dsp:cNvSpPr/>
      </dsp:nvSpPr>
      <dsp:spPr>
        <a:xfrm>
          <a:off x="575603" y="3147301"/>
          <a:ext cx="288053" cy="18410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44026" y="0"/>
              </a:lnTo>
              <a:lnTo>
                <a:pt x="144026" y="1841061"/>
              </a:lnTo>
              <a:lnTo>
                <a:pt x="288053" y="1841061"/>
              </a:lnTo>
            </a:path>
          </a:pathLst>
        </a:custGeom>
        <a:noFill/>
        <a:ln w="40000" cap="flat" cmpd="sng" algn="ctr">
          <a:solidFill>
            <a:schemeClr val="accent6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700" kern="1200"/>
        </a:p>
      </dsp:txBody>
      <dsp:txXfrm>
        <a:off x="673044" y="4021245"/>
        <a:ext cx="93172" cy="93172"/>
      </dsp:txXfrm>
    </dsp:sp>
    <dsp:sp modelId="{1EA0A786-A5FD-47A1-B498-DC66D5255226}">
      <dsp:nvSpPr>
        <dsp:cNvPr id="0" name=""/>
        <dsp:cNvSpPr/>
      </dsp:nvSpPr>
      <dsp:spPr>
        <a:xfrm>
          <a:off x="5133383" y="2837845"/>
          <a:ext cx="347540" cy="39785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73770" y="0"/>
              </a:lnTo>
              <a:lnTo>
                <a:pt x="173770" y="397852"/>
              </a:lnTo>
              <a:lnTo>
                <a:pt x="347540" y="397852"/>
              </a:lnTo>
            </a:path>
          </a:pathLst>
        </a:custGeom>
        <a:noFill/>
        <a:ln w="40000" cap="flat" cmpd="sng" algn="ctr">
          <a:solidFill>
            <a:schemeClr val="accent6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5293946" y="3023564"/>
        <a:ext cx="26413" cy="26413"/>
      </dsp:txXfrm>
    </dsp:sp>
    <dsp:sp modelId="{8FA50889-5740-4957-B984-C9E7D7ACE727}">
      <dsp:nvSpPr>
        <dsp:cNvPr id="0" name=""/>
        <dsp:cNvSpPr/>
      </dsp:nvSpPr>
      <dsp:spPr>
        <a:xfrm>
          <a:off x="5133383" y="2439992"/>
          <a:ext cx="347540" cy="397852"/>
        </a:xfrm>
        <a:custGeom>
          <a:avLst/>
          <a:gdLst/>
          <a:ahLst/>
          <a:cxnLst/>
          <a:rect l="0" t="0" r="0" b="0"/>
          <a:pathLst>
            <a:path>
              <a:moveTo>
                <a:pt x="0" y="397852"/>
              </a:moveTo>
              <a:lnTo>
                <a:pt x="173770" y="397852"/>
              </a:lnTo>
              <a:lnTo>
                <a:pt x="173770" y="0"/>
              </a:lnTo>
              <a:lnTo>
                <a:pt x="347540" y="0"/>
              </a:lnTo>
            </a:path>
          </a:pathLst>
        </a:custGeom>
        <a:noFill/>
        <a:ln w="40000" cap="flat" cmpd="sng" algn="ctr">
          <a:solidFill>
            <a:schemeClr val="accent6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5293946" y="2625712"/>
        <a:ext cx="26413" cy="26413"/>
      </dsp:txXfrm>
    </dsp:sp>
    <dsp:sp modelId="{9CB1B712-828A-4434-9ED3-33CADBA6D78F}">
      <dsp:nvSpPr>
        <dsp:cNvPr id="0" name=""/>
        <dsp:cNvSpPr/>
      </dsp:nvSpPr>
      <dsp:spPr>
        <a:xfrm>
          <a:off x="2746277" y="1511671"/>
          <a:ext cx="504485" cy="132617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52242" y="0"/>
              </a:lnTo>
              <a:lnTo>
                <a:pt x="252242" y="1326173"/>
              </a:lnTo>
              <a:lnTo>
                <a:pt x="504485" y="1326173"/>
              </a:lnTo>
            </a:path>
          </a:pathLst>
        </a:custGeom>
        <a:noFill/>
        <a:ln w="40000" cap="flat" cmpd="sng" algn="ctr">
          <a:solidFill>
            <a:schemeClr val="accent6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963048" y="2139286"/>
        <a:ext cx="70944" cy="70944"/>
      </dsp:txXfrm>
    </dsp:sp>
    <dsp:sp modelId="{7CFB5C97-7771-4A37-A07B-833BD8FDCBB5}">
      <dsp:nvSpPr>
        <dsp:cNvPr id="0" name=""/>
        <dsp:cNvSpPr/>
      </dsp:nvSpPr>
      <dsp:spPr>
        <a:xfrm>
          <a:off x="5133383" y="895325"/>
          <a:ext cx="345912" cy="72940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72956" y="0"/>
              </a:lnTo>
              <a:lnTo>
                <a:pt x="172956" y="729400"/>
              </a:lnTo>
              <a:lnTo>
                <a:pt x="345912" y="729400"/>
              </a:lnTo>
            </a:path>
          </a:pathLst>
        </a:custGeom>
        <a:noFill/>
        <a:ln w="40000" cap="flat" cmpd="sng" algn="ctr">
          <a:solidFill>
            <a:schemeClr val="accent6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5286157" y="1239844"/>
        <a:ext cx="40363" cy="40363"/>
      </dsp:txXfrm>
    </dsp:sp>
    <dsp:sp modelId="{97AC36DE-621A-42A1-B907-582D1C1E4085}">
      <dsp:nvSpPr>
        <dsp:cNvPr id="0" name=""/>
        <dsp:cNvSpPr/>
      </dsp:nvSpPr>
      <dsp:spPr>
        <a:xfrm>
          <a:off x="5133383" y="849605"/>
          <a:ext cx="347540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47540" y="45720"/>
              </a:lnTo>
            </a:path>
          </a:pathLst>
        </a:custGeom>
        <a:noFill/>
        <a:ln w="40000" cap="flat" cmpd="sng" algn="ctr">
          <a:solidFill>
            <a:schemeClr val="accent6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5298465" y="886637"/>
        <a:ext cx="17377" cy="17377"/>
      </dsp:txXfrm>
    </dsp:sp>
    <dsp:sp modelId="{DED7635D-D1EA-441D-8B98-017A13FAF2FF}">
      <dsp:nvSpPr>
        <dsp:cNvPr id="0" name=""/>
        <dsp:cNvSpPr/>
      </dsp:nvSpPr>
      <dsp:spPr>
        <a:xfrm>
          <a:off x="5133383" y="286984"/>
          <a:ext cx="347540" cy="608340"/>
        </a:xfrm>
        <a:custGeom>
          <a:avLst/>
          <a:gdLst/>
          <a:ahLst/>
          <a:cxnLst/>
          <a:rect l="0" t="0" r="0" b="0"/>
          <a:pathLst>
            <a:path>
              <a:moveTo>
                <a:pt x="0" y="608340"/>
              </a:moveTo>
              <a:lnTo>
                <a:pt x="173770" y="608340"/>
              </a:lnTo>
              <a:lnTo>
                <a:pt x="173770" y="0"/>
              </a:lnTo>
              <a:lnTo>
                <a:pt x="347540" y="0"/>
              </a:lnTo>
            </a:path>
          </a:pathLst>
        </a:custGeom>
        <a:noFill/>
        <a:ln w="40000" cap="flat" cmpd="sng" algn="ctr">
          <a:solidFill>
            <a:schemeClr val="accent6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5289638" y="573639"/>
        <a:ext cx="35030" cy="35030"/>
      </dsp:txXfrm>
    </dsp:sp>
    <dsp:sp modelId="{7E9C653E-7AEA-44BA-A141-008B1D84DAF8}">
      <dsp:nvSpPr>
        <dsp:cNvPr id="0" name=""/>
        <dsp:cNvSpPr/>
      </dsp:nvSpPr>
      <dsp:spPr>
        <a:xfrm>
          <a:off x="2746277" y="895325"/>
          <a:ext cx="504485" cy="616345"/>
        </a:xfrm>
        <a:custGeom>
          <a:avLst/>
          <a:gdLst/>
          <a:ahLst/>
          <a:cxnLst/>
          <a:rect l="0" t="0" r="0" b="0"/>
          <a:pathLst>
            <a:path>
              <a:moveTo>
                <a:pt x="0" y="616345"/>
              </a:moveTo>
              <a:lnTo>
                <a:pt x="252242" y="616345"/>
              </a:lnTo>
              <a:lnTo>
                <a:pt x="252242" y="0"/>
              </a:lnTo>
              <a:lnTo>
                <a:pt x="504485" y="0"/>
              </a:lnTo>
            </a:path>
          </a:pathLst>
        </a:custGeom>
        <a:noFill/>
        <a:ln w="40000" cap="flat" cmpd="sng" algn="ctr">
          <a:solidFill>
            <a:schemeClr val="accent6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978608" y="1183586"/>
        <a:ext cx="39824" cy="39824"/>
      </dsp:txXfrm>
    </dsp:sp>
    <dsp:sp modelId="{2C3903DE-F042-460B-A8E7-210093707837}">
      <dsp:nvSpPr>
        <dsp:cNvPr id="0" name=""/>
        <dsp:cNvSpPr/>
      </dsp:nvSpPr>
      <dsp:spPr>
        <a:xfrm>
          <a:off x="575603" y="1511671"/>
          <a:ext cx="288053" cy="1635630"/>
        </a:xfrm>
        <a:custGeom>
          <a:avLst/>
          <a:gdLst/>
          <a:ahLst/>
          <a:cxnLst/>
          <a:rect l="0" t="0" r="0" b="0"/>
          <a:pathLst>
            <a:path>
              <a:moveTo>
                <a:pt x="0" y="1635630"/>
              </a:moveTo>
              <a:lnTo>
                <a:pt x="144026" y="1635630"/>
              </a:lnTo>
              <a:lnTo>
                <a:pt x="144026" y="0"/>
              </a:lnTo>
              <a:lnTo>
                <a:pt x="288053" y="0"/>
              </a:lnTo>
            </a:path>
          </a:pathLst>
        </a:custGeom>
        <a:noFill/>
        <a:ln w="40000" cap="flat" cmpd="sng" algn="ctr">
          <a:solidFill>
            <a:schemeClr val="accent6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00" kern="1200"/>
        </a:p>
      </dsp:txBody>
      <dsp:txXfrm>
        <a:off x="678110" y="2287966"/>
        <a:ext cx="83040" cy="83040"/>
      </dsp:txXfrm>
    </dsp:sp>
    <dsp:sp modelId="{FD681BA9-0C7B-472B-8AB3-C4257F9EDD6A}">
      <dsp:nvSpPr>
        <dsp:cNvPr id="0" name=""/>
        <dsp:cNvSpPr/>
      </dsp:nvSpPr>
      <dsp:spPr>
        <a:xfrm rot="16200000">
          <a:off x="-1221827" y="2860316"/>
          <a:ext cx="3020892" cy="573969"/>
        </a:xfrm>
        <a:prstGeom prst="rect">
          <a:avLst/>
        </a:prstGeom>
        <a:solidFill>
          <a:schemeClr val="accent6">
            <a:lumMod val="50000"/>
          </a:schemeClr>
        </a:solidFill>
        <a:ln w="318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000" dir="5400000" rotWithShape="0">
            <a:schemeClr val="accent6">
              <a:shade val="60000"/>
              <a:hueOff val="0"/>
              <a:satOff val="0"/>
              <a:lumOff val="0"/>
              <a:alphaOff val="0"/>
              <a:shade val="30000"/>
              <a:satMod val="150000"/>
              <a:alpha val="38000"/>
            </a:scheme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800" kern="1200" dirty="0" smtClean="0">
              <a:cs typeface="+mj-cs"/>
            </a:rPr>
            <a:t>انواع مطالعات</a:t>
          </a:r>
          <a:endParaRPr lang="en-US" sz="2800" kern="1200" dirty="0">
            <a:cs typeface="+mj-cs"/>
          </a:endParaRPr>
        </a:p>
      </dsp:txBody>
      <dsp:txXfrm rot="16200000">
        <a:off x="-1221827" y="2860316"/>
        <a:ext cx="3020892" cy="573969"/>
      </dsp:txXfrm>
    </dsp:sp>
    <dsp:sp modelId="{4EFAFDE8-BC16-4EF2-9075-115721778550}">
      <dsp:nvSpPr>
        <dsp:cNvPr id="0" name=""/>
        <dsp:cNvSpPr/>
      </dsp:nvSpPr>
      <dsp:spPr>
        <a:xfrm>
          <a:off x="863657" y="1224686"/>
          <a:ext cx="1882620" cy="573969"/>
        </a:xfrm>
        <a:prstGeom prst="rect">
          <a:avLst/>
        </a:prstGeom>
        <a:solidFill>
          <a:srgbClr val="FFFF00"/>
        </a:solidFill>
        <a:ln w="318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000" dir="5400000" rotWithShape="0">
            <a:schemeClr val="accent6">
              <a:shade val="80000"/>
              <a:hueOff val="0"/>
              <a:satOff val="0"/>
              <a:lumOff val="0"/>
              <a:alphaOff val="0"/>
              <a:shade val="30000"/>
              <a:satMod val="150000"/>
              <a:alpha val="38000"/>
            </a:scheme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900" kern="1200" dirty="0" smtClean="0">
              <a:solidFill>
                <a:schemeClr val="tx1"/>
              </a:solidFill>
              <a:cs typeface="+mj-cs"/>
            </a:rPr>
            <a:t>مشاهده ای</a:t>
          </a:r>
          <a:endParaRPr lang="en-US" sz="2900" kern="1200" dirty="0">
            <a:solidFill>
              <a:schemeClr val="tx1"/>
            </a:solidFill>
            <a:cs typeface="+mj-cs"/>
          </a:endParaRPr>
        </a:p>
      </dsp:txBody>
      <dsp:txXfrm>
        <a:off x="863657" y="1224686"/>
        <a:ext cx="1882620" cy="573969"/>
      </dsp:txXfrm>
    </dsp:sp>
    <dsp:sp modelId="{CF5CE5FC-C9D1-43CF-89B2-214CC24AA602}">
      <dsp:nvSpPr>
        <dsp:cNvPr id="0" name=""/>
        <dsp:cNvSpPr/>
      </dsp:nvSpPr>
      <dsp:spPr>
        <a:xfrm>
          <a:off x="3250763" y="608340"/>
          <a:ext cx="1882620" cy="573969"/>
        </a:xfrm>
        <a:prstGeom prst="rect">
          <a:avLst/>
        </a:prstGeom>
        <a:solidFill>
          <a:srgbClr val="FF0000"/>
        </a:solidFill>
        <a:ln w="318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000" dir="5400000" rotWithShape="0">
            <a:schemeClr val="accent6">
              <a:tint val="99000"/>
              <a:hueOff val="0"/>
              <a:satOff val="0"/>
              <a:lumOff val="0"/>
              <a:alphaOff val="0"/>
              <a:shade val="30000"/>
              <a:satMod val="150000"/>
              <a:alpha val="38000"/>
            </a:scheme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800" kern="1200" dirty="0" smtClean="0"/>
            <a:t>توصیفی</a:t>
          </a:r>
          <a:endParaRPr lang="en-US" sz="2800" kern="1200" dirty="0"/>
        </a:p>
      </dsp:txBody>
      <dsp:txXfrm>
        <a:off x="3250763" y="608340"/>
        <a:ext cx="1882620" cy="573969"/>
      </dsp:txXfrm>
    </dsp:sp>
    <dsp:sp modelId="{8427DC82-EBAE-4BC8-A355-062428550EC4}">
      <dsp:nvSpPr>
        <dsp:cNvPr id="0" name=""/>
        <dsp:cNvSpPr/>
      </dsp:nvSpPr>
      <dsp:spPr>
        <a:xfrm>
          <a:off x="5480923" y="0"/>
          <a:ext cx="1882620" cy="573969"/>
        </a:xfrm>
        <a:prstGeom prst="rect">
          <a:avLst/>
        </a:prstGeom>
        <a:solidFill>
          <a:srgbClr val="92D050"/>
        </a:solidFill>
        <a:ln w="318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000" dir="5400000" rotWithShape="0">
            <a:schemeClr val="accent6">
              <a:tint val="70000"/>
              <a:hueOff val="0"/>
              <a:satOff val="0"/>
              <a:lumOff val="0"/>
              <a:alphaOff val="0"/>
              <a:shade val="30000"/>
              <a:satMod val="150000"/>
              <a:alpha val="38000"/>
            </a:scheme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/>
            <a:t>گزارش مورد/موارد</a:t>
          </a:r>
          <a:endParaRPr lang="en-US" sz="2000" b="1" kern="1200" dirty="0"/>
        </a:p>
      </dsp:txBody>
      <dsp:txXfrm>
        <a:off x="5480923" y="0"/>
        <a:ext cx="1882620" cy="573969"/>
      </dsp:txXfrm>
    </dsp:sp>
    <dsp:sp modelId="{15F96880-6DE9-4082-A3B7-479B2B04FFE0}">
      <dsp:nvSpPr>
        <dsp:cNvPr id="0" name=""/>
        <dsp:cNvSpPr/>
      </dsp:nvSpPr>
      <dsp:spPr>
        <a:xfrm>
          <a:off x="5480923" y="608340"/>
          <a:ext cx="1882620" cy="573969"/>
        </a:xfrm>
        <a:prstGeom prst="rect">
          <a:avLst/>
        </a:prstGeom>
        <a:solidFill>
          <a:srgbClr val="92D050"/>
        </a:solidFill>
        <a:ln w="318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000" dir="5400000" rotWithShape="0">
            <a:schemeClr val="accent6">
              <a:tint val="70000"/>
              <a:hueOff val="0"/>
              <a:satOff val="0"/>
              <a:lumOff val="0"/>
              <a:alphaOff val="0"/>
              <a:shade val="30000"/>
              <a:satMod val="150000"/>
              <a:alpha val="38000"/>
            </a:scheme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/>
            <a:t>مطالعات اکولوژیک</a:t>
          </a:r>
          <a:endParaRPr lang="en-US" sz="2000" b="1" kern="1200" dirty="0"/>
        </a:p>
      </dsp:txBody>
      <dsp:txXfrm>
        <a:off x="5480923" y="608340"/>
        <a:ext cx="1882620" cy="573969"/>
      </dsp:txXfrm>
    </dsp:sp>
    <dsp:sp modelId="{AC771B69-31D1-47F9-8D5B-E0C831FDEAAA}">
      <dsp:nvSpPr>
        <dsp:cNvPr id="0" name=""/>
        <dsp:cNvSpPr/>
      </dsp:nvSpPr>
      <dsp:spPr>
        <a:xfrm>
          <a:off x="5479295" y="1337741"/>
          <a:ext cx="1882620" cy="573969"/>
        </a:xfrm>
        <a:prstGeom prst="rect">
          <a:avLst/>
        </a:prstGeom>
        <a:solidFill>
          <a:srgbClr val="92D050"/>
        </a:solidFill>
        <a:ln w="318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000" dir="5400000" rotWithShape="0">
            <a:schemeClr val="accent6">
              <a:tint val="70000"/>
              <a:hueOff val="0"/>
              <a:satOff val="0"/>
              <a:lumOff val="0"/>
              <a:alphaOff val="0"/>
              <a:shade val="30000"/>
              <a:satMod val="150000"/>
              <a:alpha val="38000"/>
            </a:scheme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/>
            <a:t>مطالعات مقطعی</a:t>
          </a:r>
          <a:endParaRPr lang="en-US" sz="2000" b="1" kern="1200" dirty="0"/>
        </a:p>
      </dsp:txBody>
      <dsp:txXfrm>
        <a:off x="5479295" y="1337741"/>
        <a:ext cx="1882620" cy="573969"/>
      </dsp:txXfrm>
    </dsp:sp>
    <dsp:sp modelId="{CBF8A7FF-7419-405A-AA71-9290ECCD8381}">
      <dsp:nvSpPr>
        <dsp:cNvPr id="0" name=""/>
        <dsp:cNvSpPr/>
      </dsp:nvSpPr>
      <dsp:spPr>
        <a:xfrm>
          <a:off x="3250763" y="2550860"/>
          <a:ext cx="1882620" cy="573969"/>
        </a:xfrm>
        <a:prstGeom prst="rect">
          <a:avLst/>
        </a:prstGeom>
        <a:solidFill>
          <a:srgbClr val="FF0000"/>
        </a:solidFill>
        <a:ln w="318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000" dir="5400000" rotWithShape="0">
            <a:schemeClr val="accent6">
              <a:tint val="99000"/>
              <a:hueOff val="0"/>
              <a:satOff val="0"/>
              <a:lumOff val="0"/>
              <a:alphaOff val="0"/>
              <a:shade val="30000"/>
              <a:satMod val="150000"/>
              <a:alpha val="38000"/>
            </a:scheme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800" kern="1200" dirty="0" smtClean="0"/>
            <a:t>تحلیلی</a:t>
          </a:r>
          <a:endParaRPr lang="en-US" sz="2800" kern="1200" dirty="0"/>
        </a:p>
      </dsp:txBody>
      <dsp:txXfrm>
        <a:off x="3250763" y="2550860"/>
        <a:ext cx="1882620" cy="573969"/>
      </dsp:txXfrm>
    </dsp:sp>
    <dsp:sp modelId="{B45A90CE-5DDD-4EC7-BE3D-8D652F0A9A3E}">
      <dsp:nvSpPr>
        <dsp:cNvPr id="0" name=""/>
        <dsp:cNvSpPr/>
      </dsp:nvSpPr>
      <dsp:spPr>
        <a:xfrm>
          <a:off x="5480923" y="2153007"/>
          <a:ext cx="1882620" cy="573969"/>
        </a:xfrm>
        <a:prstGeom prst="rect">
          <a:avLst/>
        </a:prstGeom>
        <a:solidFill>
          <a:srgbClr val="92D050"/>
        </a:solidFill>
        <a:ln w="318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000" dir="5400000" rotWithShape="0">
            <a:schemeClr val="accent6">
              <a:tint val="70000"/>
              <a:hueOff val="0"/>
              <a:satOff val="0"/>
              <a:lumOff val="0"/>
              <a:alphaOff val="0"/>
              <a:shade val="30000"/>
              <a:satMod val="150000"/>
              <a:alpha val="38000"/>
            </a:scheme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/>
            <a:t>مورد شاهدی</a:t>
          </a:r>
          <a:endParaRPr lang="en-US" sz="2000" b="1" kern="1200" dirty="0"/>
        </a:p>
      </dsp:txBody>
      <dsp:txXfrm>
        <a:off x="5480923" y="2153007"/>
        <a:ext cx="1882620" cy="573969"/>
      </dsp:txXfrm>
    </dsp:sp>
    <dsp:sp modelId="{9A0A68EF-7718-48AC-BA59-4BBA7F6E2530}">
      <dsp:nvSpPr>
        <dsp:cNvPr id="0" name=""/>
        <dsp:cNvSpPr/>
      </dsp:nvSpPr>
      <dsp:spPr>
        <a:xfrm>
          <a:off x="5480923" y="2948713"/>
          <a:ext cx="1882620" cy="573969"/>
        </a:xfrm>
        <a:prstGeom prst="rect">
          <a:avLst/>
        </a:prstGeom>
        <a:solidFill>
          <a:srgbClr val="92D050"/>
        </a:solidFill>
        <a:ln w="318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000" dir="5400000" rotWithShape="0">
            <a:schemeClr val="accent6">
              <a:tint val="70000"/>
              <a:hueOff val="0"/>
              <a:satOff val="0"/>
              <a:lumOff val="0"/>
              <a:alphaOff val="0"/>
              <a:shade val="30000"/>
              <a:satMod val="150000"/>
              <a:alpha val="38000"/>
            </a:scheme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/>
            <a:t>کوهورت</a:t>
          </a:r>
          <a:endParaRPr lang="en-US" sz="2000" b="1" kern="1200" dirty="0"/>
        </a:p>
      </dsp:txBody>
      <dsp:txXfrm>
        <a:off x="5480923" y="2948713"/>
        <a:ext cx="1882620" cy="573969"/>
      </dsp:txXfrm>
    </dsp:sp>
    <dsp:sp modelId="{74CF96B7-2751-444E-8571-3952F4D65C92}">
      <dsp:nvSpPr>
        <dsp:cNvPr id="0" name=""/>
        <dsp:cNvSpPr/>
      </dsp:nvSpPr>
      <dsp:spPr>
        <a:xfrm>
          <a:off x="863657" y="4701378"/>
          <a:ext cx="1882620" cy="573969"/>
        </a:xfrm>
        <a:prstGeom prst="rect">
          <a:avLst/>
        </a:prstGeom>
        <a:solidFill>
          <a:srgbClr val="FFFF00"/>
        </a:solidFill>
        <a:ln w="318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000" dir="5400000" rotWithShape="0">
            <a:schemeClr val="accent6">
              <a:shade val="80000"/>
              <a:hueOff val="0"/>
              <a:satOff val="0"/>
              <a:lumOff val="0"/>
              <a:alphaOff val="0"/>
              <a:shade val="30000"/>
              <a:satMod val="150000"/>
              <a:alpha val="38000"/>
            </a:scheme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900" kern="1200" smtClean="0">
              <a:solidFill>
                <a:schemeClr val="tx1"/>
              </a:solidFill>
              <a:cs typeface="+mj-cs"/>
            </a:rPr>
            <a:t>مداخله ای</a:t>
          </a:r>
          <a:endParaRPr lang="en-US" sz="2900" kern="1200" dirty="0">
            <a:solidFill>
              <a:schemeClr val="tx1"/>
            </a:solidFill>
            <a:cs typeface="+mj-cs"/>
          </a:endParaRPr>
        </a:p>
      </dsp:txBody>
      <dsp:txXfrm>
        <a:off x="863657" y="4701378"/>
        <a:ext cx="1882620" cy="573969"/>
      </dsp:txXfrm>
    </dsp:sp>
    <dsp:sp modelId="{9BD5F861-7E1A-40CF-871A-0EBF125AA41A}">
      <dsp:nvSpPr>
        <dsp:cNvPr id="0" name=""/>
        <dsp:cNvSpPr/>
      </dsp:nvSpPr>
      <dsp:spPr>
        <a:xfrm>
          <a:off x="5438951" y="3744418"/>
          <a:ext cx="1882620" cy="941235"/>
        </a:xfrm>
        <a:prstGeom prst="rect">
          <a:avLst/>
        </a:prstGeom>
        <a:solidFill>
          <a:srgbClr val="92D050"/>
        </a:solidFill>
        <a:ln w="318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000" dir="5400000" rotWithShape="0">
            <a:schemeClr val="accent6">
              <a:tint val="99000"/>
              <a:hueOff val="0"/>
              <a:satOff val="0"/>
              <a:lumOff val="0"/>
              <a:alphaOff val="0"/>
              <a:shade val="30000"/>
              <a:satMod val="150000"/>
              <a:alpha val="38000"/>
            </a:scheme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/>
            <a:t>کارآزمایی بالینی</a:t>
          </a:r>
          <a:endParaRPr lang="en-US" sz="2000" b="1" kern="1200" dirty="0"/>
        </a:p>
      </dsp:txBody>
      <dsp:txXfrm>
        <a:off x="5438951" y="3744418"/>
        <a:ext cx="1882620" cy="941235"/>
      </dsp:txXfrm>
    </dsp:sp>
    <dsp:sp modelId="{E2B98782-0ED4-4689-B254-334EA50E017B}">
      <dsp:nvSpPr>
        <dsp:cNvPr id="0" name=""/>
        <dsp:cNvSpPr/>
      </dsp:nvSpPr>
      <dsp:spPr>
        <a:xfrm>
          <a:off x="5438951" y="4806603"/>
          <a:ext cx="1882620" cy="1324916"/>
        </a:xfrm>
        <a:prstGeom prst="rect">
          <a:avLst/>
        </a:prstGeom>
        <a:solidFill>
          <a:srgbClr val="92D050"/>
        </a:solidFill>
        <a:ln w="318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000" dir="5400000" rotWithShape="0">
            <a:schemeClr val="accent6">
              <a:tint val="99000"/>
              <a:hueOff val="0"/>
              <a:satOff val="0"/>
              <a:lumOff val="0"/>
              <a:alphaOff val="0"/>
              <a:shade val="30000"/>
              <a:satMod val="150000"/>
              <a:alpha val="38000"/>
            </a:scheme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b="1" kern="1200" dirty="0" smtClean="0"/>
            <a:t>کار آزمایی میدانی/ اجتماعی</a:t>
          </a:r>
          <a:endParaRPr lang="en-US" sz="1800" b="1" kern="1200" dirty="0"/>
        </a:p>
      </dsp:txBody>
      <dsp:txXfrm>
        <a:off x="5438951" y="4806603"/>
        <a:ext cx="1882620" cy="132491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D95BEFA4-7F34-48A7-9002-10EA231CF81D}" type="datetimeFigureOut">
              <a:rPr lang="fa-IR" smtClean="0"/>
              <a:pPr/>
              <a:t>1435/07/20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300FB6C7-B0D6-454A-B4A5-0C32515B2231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="" xmlns:p14="http://schemas.microsoft.com/office/powerpoint/2010/main" val="13196069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33E76544-A737-4AB2-B738-8E2C122EA9CA}" type="datetimeFigureOut">
              <a:rPr lang="en-US" smtClean="0">
                <a:solidFill>
                  <a:srgbClr val="575F6D"/>
                </a:solidFill>
              </a:rPr>
              <a:pPr/>
              <a:t>5/19/2014</a:t>
            </a:fld>
            <a:endParaRPr lang="en-US">
              <a:solidFill>
                <a:srgbClr val="575F6D"/>
              </a:solidFill>
            </a:endParaRPr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en-US">
              <a:solidFill>
                <a:srgbClr val="575F6D"/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0E9A7CEF-29A1-45A7-BCEA-785C3ED3D79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3E76544-A737-4AB2-B738-8E2C122EA9CA}" type="datetimeFigureOut">
              <a:rPr lang="en-US" smtClean="0">
                <a:solidFill>
                  <a:srgbClr val="575F6D"/>
                </a:solidFill>
              </a:rPr>
              <a:pPr/>
              <a:t>5/19/2014</a:t>
            </a:fld>
            <a:endParaRPr lang="en-US">
              <a:solidFill>
                <a:srgbClr val="575F6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575F6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E9A7CEF-29A1-45A7-BCEA-785C3ED3D79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33E76544-A737-4AB2-B738-8E2C122EA9CA}" type="datetimeFigureOut">
              <a:rPr lang="en-US" smtClean="0">
                <a:solidFill>
                  <a:srgbClr val="575F6D"/>
                </a:solidFill>
              </a:rPr>
              <a:pPr/>
              <a:t>5/19/2014</a:t>
            </a:fld>
            <a:endParaRPr lang="en-US">
              <a:solidFill>
                <a:srgbClr val="575F6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en-US">
              <a:solidFill>
                <a:srgbClr val="575F6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0E9A7CEF-29A1-45A7-BCEA-785C3ED3D79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3E76544-A737-4AB2-B738-8E2C122EA9CA}" type="datetimeFigureOut">
              <a:rPr lang="en-US" smtClean="0">
                <a:solidFill>
                  <a:srgbClr val="575F6D"/>
                </a:solidFill>
              </a:rPr>
              <a:pPr/>
              <a:t>5/19/2014</a:t>
            </a:fld>
            <a:endParaRPr lang="en-US">
              <a:solidFill>
                <a:srgbClr val="575F6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575F6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E9A7CEF-29A1-45A7-BCEA-785C3ED3D79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33E76544-A737-4AB2-B738-8E2C122EA9CA}" type="datetimeFigureOut">
              <a:rPr lang="en-US" smtClean="0">
                <a:solidFill>
                  <a:srgbClr val="FFF39D"/>
                </a:solidFill>
              </a:rPr>
              <a:pPr/>
              <a:t>5/19/2014</a:t>
            </a:fld>
            <a:endParaRPr lang="en-US">
              <a:solidFill>
                <a:srgbClr val="FFF39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>
              <a:solidFill>
                <a:srgbClr val="FFF39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0E9A7CEF-29A1-45A7-BCEA-785C3ED3D79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3E76544-A737-4AB2-B738-8E2C122EA9CA}" type="datetimeFigureOut">
              <a:rPr lang="en-US" smtClean="0">
                <a:solidFill>
                  <a:srgbClr val="575F6D"/>
                </a:solidFill>
              </a:rPr>
              <a:pPr/>
              <a:t>5/19/2014</a:t>
            </a:fld>
            <a:endParaRPr lang="en-US">
              <a:solidFill>
                <a:srgbClr val="575F6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575F6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E9A7CEF-29A1-45A7-BCEA-785C3ED3D79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3E76544-A737-4AB2-B738-8E2C122EA9CA}" type="datetimeFigureOut">
              <a:rPr lang="en-US" smtClean="0">
                <a:solidFill>
                  <a:srgbClr val="575F6D"/>
                </a:solidFill>
              </a:rPr>
              <a:pPr/>
              <a:t>5/19/2014</a:t>
            </a:fld>
            <a:endParaRPr lang="en-US">
              <a:solidFill>
                <a:srgbClr val="575F6D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575F6D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E9A7CEF-29A1-45A7-BCEA-785C3ED3D79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3E76544-A737-4AB2-B738-8E2C122EA9CA}" type="datetimeFigureOut">
              <a:rPr lang="en-US" smtClean="0">
                <a:solidFill>
                  <a:srgbClr val="575F6D"/>
                </a:solidFill>
              </a:rPr>
              <a:pPr/>
              <a:t>5/19/2014</a:t>
            </a:fld>
            <a:endParaRPr lang="en-US">
              <a:solidFill>
                <a:srgbClr val="575F6D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575F6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E9A7CEF-29A1-45A7-BCEA-785C3ED3D79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33E76544-A737-4AB2-B738-8E2C122EA9CA}" type="datetimeFigureOut">
              <a:rPr lang="en-US" smtClean="0">
                <a:solidFill>
                  <a:srgbClr val="575F6D"/>
                </a:solidFill>
              </a:rPr>
              <a:pPr/>
              <a:t>5/19/2014</a:t>
            </a:fld>
            <a:endParaRPr lang="en-US">
              <a:solidFill>
                <a:srgbClr val="575F6D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>
              <a:solidFill>
                <a:srgbClr val="575F6D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E9A7CEF-29A1-45A7-BCEA-785C3ED3D79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3E76544-A737-4AB2-B738-8E2C122EA9CA}" type="datetimeFigureOut">
              <a:rPr lang="en-US" smtClean="0">
                <a:solidFill>
                  <a:srgbClr val="575F6D"/>
                </a:solidFill>
              </a:rPr>
              <a:pPr/>
              <a:t>5/19/2014</a:t>
            </a:fld>
            <a:endParaRPr lang="en-US">
              <a:solidFill>
                <a:srgbClr val="575F6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575F6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E9A7CEF-29A1-45A7-BCEA-785C3ED3D79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3E76544-A737-4AB2-B738-8E2C122EA9CA}" type="datetimeFigureOut">
              <a:rPr lang="en-US" smtClean="0">
                <a:solidFill>
                  <a:srgbClr val="575F6D"/>
                </a:solidFill>
              </a:rPr>
              <a:pPr/>
              <a:t>5/19/2014</a:t>
            </a:fld>
            <a:endParaRPr lang="en-US">
              <a:solidFill>
                <a:srgbClr val="575F6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575F6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E9A7CEF-29A1-45A7-BCEA-785C3ED3D79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pPr rtl="0"/>
            <a:fld id="{33E76544-A737-4AB2-B738-8E2C122EA9CA}" type="datetimeFigureOut">
              <a:rPr lang="en-US" smtClean="0">
                <a:solidFill>
                  <a:srgbClr val="575F6D"/>
                </a:solidFill>
              </a:rPr>
              <a:pPr rtl="0"/>
              <a:t>5/19/2014</a:t>
            </a:fld>
            <a:endParaRPr lang="en-US">
              <a:solidFill>
                <a:srgbClr val="575F6D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pPr rtl="0"/>
            <a:endParaRPr lang="en-US">
              <a:solidFill>
                <a:srgbClr val="575F6D"/>
              </a:solidFill>
            </a:endParaRP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 rtl="0"/>
            <a:fld id="{0E9A7CEF-29A1-45A7-BCEA-785C3ED3D798}" type="slidenum">
              <a:rPr lang="en-US" smtClean="0"/>
              <a:pPr rtl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1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r" rtl="1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r" rtl="1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r" rtl="1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r" rtl="1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r" rtl="1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r" rtl="1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r" rtl="1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r" rtl="1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r" rtl="1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a-IR" dirty="0" smtClean="0">
                <a:solidFill>
                  <a:srgbClr val="00B0F0"/>
                </a:solidFill>
              </a:rPr>
              <a:t> مطالعات</a:t>
            </a:r>
            <a:br>
              <a:rPr lang="fa-IR" dirty="0" smtClean="0">
                <a:solidFill>
                  <a:srgbClr val="00B0F0"/>
                </a:solidFill>
              </a:rPr>
            </a:br>
            <a:r>
              <a:rPr lang="fa-IR" dirty="0" smtClean="0">
                <a:solidFill>
                  <a:srgbClr val="00B0F0"/>
                </a:solidFill>
              </a:rPr>
              <a:t> مقطعی </a:t>
            </a:r>
            <a:br>
              <a:rPr lang="fa-IR" dirty="0" smtClean="0">
                <a:solidFill>
                  <a:srgbClr val="00B0F0"/>
                </a:solidFill>
              </a:rPr>
            </a:br>
            <a:r>
              <a:rPr lang="fa-IR" dirty="0" smtClean="0">
                <a:solidFill>
                  <a:srgbClr val="00B0F0"/>
                </a:solidFill>
              </a:rPr>
              <a:t>مورد - شاهدی</a:t>
            </a:r>
            <a:endParaRPr lang="fa-IR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00528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404664"/>
            <a:ext cx="7776864" cy="5688632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ar-SA" sz="2800" dirty="0" smtClean="0">
                <a:cs typeface="B Nazanin" pitchFamily="2" charset="-78"/>
              </a:rPr>
              <a:t>يك شاخص مهم آمار توصيفي يعني </a:t>
            </a:r>
            <a:r>
              <a:rPr lang="ar-SA" sz="2800" b="1" dirty="0" smtClean="0">
                <a:cs typeface="B Nazanin" pitchFamily="2" charset="-78"/>
              </a:rPr>
              <a:t>شيوع</a:t>
            </a:r>
            <a:r>
              <a:rPr lang="ar-SA" sz="2800" dirty="0" smtClean="0">
                <a:cs typeface="B Nazanin" pitchFamily="2" charset="-78"/>
              </a:rPr>
              <a:t> از مطالعه هاي مقطعي ب</a:t>
            </a:r>
            <a:r>
              <a:rPr lang="fa-IR" sz="2800" dirty="0" smtClean="0">
                <a:cs typeface="B Nazanin" pitchFamily="2" charset="-78"/>
              </a:rPr>
              <a:t>ه </a:t>
            </a:r>
            <a:r>
              <a:rPr lang="ar-SA" sz="2800" dirty="0" smtClean="0">
                <a:cs typeface="B Nazanin" pitchFamily="2" charset="-78"/>
              </a:rPr>
              <a:t>دست مي‌آيد.</a:t>
            </a:r>
            <a:endParaRPr lang="en-US" sz="2800" dirty="0" smtClean="0">
              <a:cs typeface="B Nazanin" pitchFamily="2" charset="-78"/>
            </a:endParaRPr>
          </a:p>
          <a:p>
            <a:pPr marL="0" indent="0" algn="r" rtl="1">
              <a:buNone/>
            </a:pPr>
            <a:r>
              <a:rPr lang="fa-IR" sz="2800" dirty="0" smtClean="0">
                <a:cs typeface="B Nazanin" pitchFamily="2" charset="-78"/>
              </a:rPr>
              <a:t>مثال: شیوع چاقی در شهر کرج</a:t>
            </a:r>
            <a:endParaRPr lang="en-US" sz="2800" dirty="0" smtClean="0">
              <a:cs typeface="B Nazanin" pitchFamily="2" charset="-78"/>
            </a:endParaRPr>
          </a:p>
          <a:p>
            <a:pPr marL="0" indent="0" algn="r" rtl="1">
              <a:buNone/>
            </a:pPr>
            <a:r>
              <a:rPr lang="ar-SA" sz="2800" dirty="0" smtClean="0">
                <a:cs typeface="B Nazanin" pitchFamily="2" charset="-78"/>
              </a:rPr>
              <a:t>از مطالعه هاي مقطعي براي بررسي روابط نيز مي‌توان استفاده كرد</a:t>
            </a:r>
            <a:r>
              <a:rPr lang="fa-IR" sz="2800" dirty="0" smtClean="0">
                <a:cs typeface="B Nazanin" pitchFamily="2" charset="-78"/>
              </a:rPr>
              <a:t>.</a:t>
            </a:r>
          </a:p>
          <a:p>
            <a:pPr marL="0" indent="0" algn="r" rtl="1">
              <a:buNone/>
            </a:pPr>
            <a:r>
              <a:rPr lang="fa-IR" sz="2800" dirty="0" smtClean="0">
                <a:cs typeface="B Nazanin" pitchFamily="2" charset="-78"/>
              </a:rPr>
              <a:t>مثال: </a:t>
            </a:r>
            <a:r>
              <a:rPr lang="ar-SA" sz="2800" dirty="0" smtClean="0">
                <a:cs typeface="B Nazanin" pitchFamily="2" charset="-78"/>
              </a:rPr>
              <a:t>يك يافته مقطعي رابطه بين چاقي كودكي و ساعت هايــي است كه تلويزيون تماشا مي‌شود</a:t>
            </a:r>
            <a:r>
              <a:rPr lang="fa-IR" sz="2800" dirty="0" smtClean="0">
                <a:cs typeface="B Nazanin" pitchFamily="2" charset="-78"/>
              </a:rPr>
              <a:t>.</a:t>
            </a:r>
            <a:r>
              <a:rPr lang="ar-SA" sz="2800" dirty="0" smtClean="0">
                <a:cs typeface="B Nazanin" pitchFamily="2" charset="-78"/>
              </a:rPr>
              <a:t> </a:t>
            </a:r>
            <a:endParaRPr lang="fa-IR" sz="2800" dirty="0" smtClean="0">
              <a:cs typeface="B Nazanin" pitchFamily="2" charset="-78"/>
            </a:endParaRPr>
          </a:p>
          <a:p>
            <a:pPr marL="0" indent="0" algn="r" rtl="1">
              <a:buNone/>
            </a:pPr>
            <a:r>
              <a:rPr lang="ar-SA" sz="2800" dirty="0" smtClean="0">
                <a:cs typeface="B Nazanin" pitchFamily="2" charset="-78"/>
              </a:rPr>
              <a:t>آيا اين </a:t>
            </a:r>
            <a:r>
              <a:rPr lang="fa-IR" sz="2800" dirty="0" smtClean="0">
                <a:cs typeface="B Nazanin" pitchFamily="2" charset="-78"/>
              </a:rPr>
              <a:t>به </a:t>
            </a:r>
            <a:r>
              <a:rPr lang="fa-IR" sz="2800" dirty="0">
                <a:cs typeface="B Nazanin" pitchFamily="2" charset="-78"/>
              </a:rPr>
              <a:t>ا</a:t>
            </a:r>
            <a:r>
              <a:rPr lang="ar-SA" sz="2800" dirty="0" smtClean="0">
                <a:cs typeface="B Nazanin" pitchFamily="2" charset="-78"/>
              </a:rPr>
              <a:t>ين خاطر است كه تماشاي تلويزيون، كودكان را چاق مي‌كند يا بدين خاطر است كه كودكان چاق بيشتر دوست دارند تلويزيون نگاه كنند؟</a:t>
            </a:r>
            <a:endParaRPr lang="en-US" sz="2800" dirty="0" smtClean="0">
              <a:cs typeface="B Nazanin" pitchFamily="2" charset="-78"/>
            </a:endParaRPr>
          </a:p>
          <a:p>
            <a:endParaRPr lang="en-US" sz="28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5944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60648"/>
            <a:ext cx="7198568" cy="1008112"/>
          </a:xfrm>
        </p:spPr>
        <p:txBody>
          <a:bodyPr/>
          <a:lstStyle/>
          <a:p>
            <a:pPr algn="r" rtl="1"/>
            <a:r>
              <a:rPr lang="ar-SA" sz="3600" dirty="0" smtClean="0">
                <a:solidFill>
                  <a:schemeClr val="accent2">
                    <a:lumMod val="75000"/>
                  </a:schemeClr>
                </a:solidFill>
                <a:cs typeface="B Nazanin" pitchFamily="2" charset="-78"/>
              </a:rPr>
              <a:t>نقاط قوّت و ضعف مطالعه هاي مقطعي </a:t>
            </a:r>
            <a:endParaRPr lang="en-US" sz="3600" dirty="0">
              <a:solidFill>
                <a:schemeClr val="accent2">
                  <a:lumMod val="75000"/>
                </a:schemeClr>
              </a:solidFill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1412776"/>
            <a:ext cx="7272808" cy="4608512"/>
          </a:xfrm>
        </p:spPr>
        <p:txBody>
          <a:bodyPr>
            <a:noAutofit/>
          </a:bodyPr>
          <a:lstStyle/>
          <a:p>
            <a:pPr algn="r" rtl="1">
              <a:lnSpc>
                <a:spcPct val="150000"/>
              </a:lnSpc>
              <a:buNone/>
            </a:pPr>
            <a:r>
              <a:rPr lang="ar-SA" sz="2400" b="1" dirty="0" smtClean="0">
                <a:cs typeface="B Nazanin" pitchFamily="2" charset="-78"/>
              </a:rPr>
              <a:t>نقطه قوّت</a:t>
            </a:r>
            <a:r>
              <a:rPr lang="ar-SA" sz="2400" dirty="0" smtClean="0">
                <a:cs typeface="B Nazanin" pitchFamily="2" charset="-78"/>
              </a:rPr>
              <a:t> عمده مطالعه هاي مقطعي بر </a:t>
            </a:r>
            <a:r>
              <a:rPr lang="fa-IR" sz="2400" dirty="0" smtClean="0">
                <a:cs typeface="B Nazanin" pitchFamily="2" charset="-78"/>
              </a:rPr>
              <a:t>(</a:t>
            </a:r>
            <a:r>
              <a:rPr lang="ar-SA" sz="2400" dirty="0" smtClean="0">
                <a:cs typeface="B Nazanin" pitchFamily="2" charset="-78"/>
              </a:rPr>
              <a:t>همگروهي و تجربي) اين است كه براي رويداد پيامد نبايد انتظار كشيد.</a:t>
            </a:r>
            <a:r>
              <a:rPr lang="fa-IR" sz="2400" dirty="0" smtClean="0">
                <a:cs typeface="B Nazanin" pitchFamily="2" charset="-78"/>
              </a:rPr>
              <a:t> از دیگر مزایای این مطالعه این که </a:t>
            </a:r>
          </a:p>
          <a:p>
            <a:pPr lvl="1" algn="r" rtl="1">
              <a:lnSpc>
                <a:spcPct val="150000"/>
              </a:lnSpc>
            </a:pPr>
            <a:r>
              <a:rPr lang="ar-SA" sz="2400" dirty="0" smtClean="0">
                <a:cs typeface="B Nazanin" pitchFamily="2" charset="-78"/>
              </a:rPr>
              <a:t>سريع </a:t>
            </a:r>
            <a:r>
              <a:rPr lang="fa-IR" sz="2400" dirty="0" smtClean="0">
                <a:cs typeface="B Nazanin" pitchFamily="2" charset="-78"/>
              </a:rPr>
              <a:t>است</a:t>
            </a:r>
          </a:p>
          <a:p>
            <a:pPr lvl="1" algn="r" rtl="1">
              <a:lnSpc>
                <a:spcPct val="150000"/>
              </a:lnSpc>
            </a:pPr>
            <a:r>
              <a:rPr lang="ar-SA" sz="2400" dirty="0" smtClean="0">
                <a:cs typeface="B Nazanin" pitchFamily="2" charset="-78"/>
              </a:rPr>
              <a:t> ارزان </a:t>
            </a:r>
            <a:r>
              <a:rPr lang="fa-IR" sz="2400" dirty="0" smtClean="0">
                <a:cs typeface="B Nazanin" pitchFamily="2" charset="-78"/>
              </a:rPr>
              <a:t>است</a:t>
            </a:r>
          </a:p>
          <a:p>
            <a:pPr lvl="1" algn="r" rtl="1">
              <a:lnSpc>
                <a:spcPct val="150000"/>
              </a:lnSpc>
            </a:pPr>
            <a:r>
              <a:rPr lang="ar-SA" sz="2400" dirty="0" smtClean="0">
                <a:cs typeface="B Nazanin" pitchFamily="2" charset="-78"/>
              </a:rPr>
              <a:t>مسئله گم شدن افراد در حين پيگيري وجود ندارد</a:t>
            </a:r>
            <a:endParaRPr lang="fa-IR" sz="2400" dirty="0" smtClean="0">
              <a:cs typeface="B Nazanin" pitchFamily="2" charset="-78"/>
            </a:endParaRPr>
          </a:p>
          <a:p>
            <a:pPr algn="r" rtl="1">
              <a:lnSpc>
                <a:spcPct val="150000"/>
              </a:lnSpc>
              <a:buNone/>
            </a:pPr>
            <a:r>
              <a:rPr lang="ar-SA" sz="2400" dirty="0" smtClean="0">
                <a:cs typeface="B Nazanin" pitchFamily="2" charset="-78"/>
              </a:rPr>
              <a:t>مي‌توان با هزينه اندك يا بدون هزينه اضافي به عنوان نخستين مرحله يك مطالعه همگروهي يا تجربي در نظر گرفت.</a:t>
            </a:r>
            <a:endParaRPr lang="fa-IR" sz="2400" dirty="0" smtClean="0">
              <a:cs typeface="B Nazanin" pitchFamily="2" charset="-78"/>
            </a:endParaRPr>
          </a:p>
          <a:p>
            <a:pPr marL="0" indent="0" algn="r" rtl="1">
              <a:lnSpc>
                <a:spcPct val="150000"/>
              </a:lnSpc>
              <a:buNone/>
            </a:pPr>
            <a:r>
              <a:rPr lang="ar-SA" sz="2400" dirty="0" smtClean="0">
                <a:cs typeface="B Nazanin" pitchFamily="2" charset="-78"/>
              </a:rPr>
              <a:t> </a:t>
            </a:r>
            <a:endParaRPr lang="en-US" sz="2400" dirty="0" smtClean="0">
              <a:cs typeface="B Nazanin" pitchFamily="2" charset="-7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08868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r" rtl="1" eaLnBrk="1" hangingPunct="1"/>
            <a:endParaRPr lang="fa-IR" dirty="0" smtClean="0">
              <a:cs typeface="B Titr" pitchFamily="2" charset="-78"/>
            </a:endParaRPr>
          </a:p>
          <a:p>
            <a:pPr algn="r" rtl="1" eaLnBrk="1" hangingPunct="1"/>
            <a:r>
              <a:rPr lang="ar-SA" dirty="0" smtClean="0">
                <a:cs typeface="B Titr" pitchFamily="2" charset="-78"/>
              </a:rPr>
              <a:t>مطالعه مورد شاهدي: </a:t>
            </a:r>
            <a:endParaRPr lang="en-GB" dirty="0" smtClean="0">
              <a:cs typeface="B Titr" pitchFamily="2" charset="-78"/>
            </a:endParaRPr>
          </a:p>
          <a:p>
            <a:pPr algn="r" rtl="1" eaLnBrk="1" hangingPunct="1"/>
            <a:endParaRPr lang="fa-IR" dirty="0" smtClean="0">
              <a:cs typeface="B Titr" pitchFamily="2" charset="-78"/>
            </a:endParaRPr>
          </a:p>
          <a:p>
            <a:pPr algn="r" rtl="1" eaLnBrk="1" hangingPunct="1"/>
            <a:endParaRPr lang="fa-IR" dirty="0" smtClean="0">
              <a:cs typeface="B Titr" pitchFamily="2" charset="-78"/>
            </a:endParaRPr>
          </a:p>
          <a:p>
            <a:pPr algn="r" rtl="1" eaLnBrk="1" hangingPunct="1"/>
            <a:endParaRPr lang="fa-IR" dirty="0" smtClean="0">
              <a:cs typeface="B Titr" pitchFamily="2" charset="-78"/>
            </a:endParaRPr>
          </a:p>
          <a:p>
            <a:pPr algn="r" rtl="1" eaLnBrk="1" hangingPunct="1"/>
            <a:endParaRPr lang="en-US" dirty="0" smtClean="0">
              <a:cs typeface="B Titr" pitchFamily="2" charset="-78"/>
            </a:endParaRPr>
          </a:p>
          <a:p>
            <a:pPr algn="r" rtl="1" eaLnBrk="1" hangingPunct="1"/>
            <a:r>
              <a:rPr lang="ar-SA" dirty="0" smtClean="0">
                <a:cs typeface="B Titr" pitchFamily="2" charset="-78"/>
              </a:rPr>
              <a:t>مطالعه كوهورت:</a:t>
            </a:r>
          </a:p>
          <a:p>
            <a:pPr algn="r" rtl="1" eaLnBrk="1" hangingPunct="1"/>
            <a:endParaRPr lang="en-GB" dirty="0" smtClean="0">
              <a:cs typeface="B Titr" pitchFamily="2" charset="-78"/>
            </a:endParaRPr>
          </a:p>
        </p:txBody>
      </p:sp>
      <p:sp>
        <p:nvSpPr>
          <p:cNvPr id="16793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E4EC7F3-283B-45BA-B39F-04AEA1D850DB}" type="slidenum">
              <a:rPr lang="ar-SA" smtClean="0"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pt-BR" dirty="0" smtClean="0">
              <a:cs typeface="Arial" pitchFamily="34" charset="0"/>
            </a:endParaRPr>
          </a:p>
        </p:txBody>
      </p:sp>
      <p:sp>
        <p:nvSpPr>
          <p:cNvPr id="146436" name="Rectangle 4"/>
          <p:cNvSpPr>
            <a:spLocks noChangeArrowheads="1"/>
          </p:cNvSpPr>
          <p:nvPr/>
        </p:nvSpPr>
        <p:spPr bwMode="auto">
          <a:xfrm>
            <a:off x="179388" y="2971800"/>
            <a:ext cx="2716212" cy="685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rtl="0" eaLnBrk="0" hangingPunct="0"/>
            <a:r>
              <a:rPr lang="ar-SA" sz="3600" dirty="0">
                <a:latin typeface="Times New Roman" pitchFamily="18" charset="0"/>
                <a:cs typeface="B Traffic" pitchFamily="2" charset="-78"/>
              </a:rPr>
              <a:t>مواجهه</a:t>
            </a:r>
            <a:r>
              <a:rPr lang="en-US" sz="2800" dirty="0">
                <a:latin typeface="Times New Roman" pitchFamily="18" charset="0"/>
                <a:cs typeface="B Traffic" pitchFamily="2" charset="-78"/>
              </a:rPr>
              <a:t>exposure</a:t>
            </a:r>
            <a:endParaRPr lang="ar-SA" sz="2800" dirty="0">
              <a:latin typeface="Times New Roman" pitchFamily="18" charset="0"/>
              <a:cs typeface="B Traffic" pitchFamily="2" charset="-78"/>
            </a:endParaRPr>
          </a:p>
        </p:txBody>
      </p:sp>
      <p:sp>
        <p:nvSpPr>
          <p:cNvPr id="146440" name="Line 8"/>
          <p:cNvSpPr>
            <a:spLocks noChangeShapeType="1"/>
          </p:cNvSpPr>
          <p:nvPr/>
        </p:nvSpPr>
        <p:spPr bwMode="auto">
          <a:xfrm flipV="1">
            <a:off x="2963863" y="5356225"/>
            <a:ext cx="2040185" cy="17463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pPr algn="l"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146441" name="Line 9"/>
          <p:cNvSpPr>
            <a:spLocks noChangeShapeType="1"/>
          </p:cNvSpPr>
          <p:nvPr/>
        </p:nvSpPr>
        <p:spPr bwMode="auto">
          <a:xfrm flipH="1">
            <a:off x="2971800" y="3357563"/>
            <a:ext cx="2032248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pPr algn="l"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104456" name="Text Box 11"/>
          <p:cNvSpPr txBox="1">
            <a:spLocks noChangeArrowheads="1"/>
          </p:cNvSpPr>
          <p:nvPr/>
        </p:nvSpPr>
        <p:spPr bwMode="auto">
          <a:xfrm>
            <a:off x="250825" y="333375"/>
            <a:ext cx="7469435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ar-SA" sz="28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B Nazanin" pitchFamily="2" charset="-78"/>
              </a:rPr>
              <a:t>مطالعات تحليلي</a:t>
            </a:r>
            <a:r>
              <a:rPr lang="fa-IR" sz="28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B Nazanin" pitchFamily="2" charset="-78"/>
              </a:rPr>
              <a:t> به دو سؤال زیر پاسخ می دهند:</a:t>
            </a:r>
            <a:endParaRPr lang="en-US" sz="28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B Nazanin" pitchFamily="2" charset="-78"/>
            </a:endParaRPr>
          </a:p>
          <a:p>
            <a:pPr algn="l" rtl="0" eaLnBrk="0" hangingPunct="0">
              <a:spcBef>
                <a:spcPct val="50000"/>
              </a:spcBef>
            </a:pPr>
            <a:r>
              <a:rPr lang="en-US" sz="2000" b="1" dirty="0">
                <a:solidFill>
                  <a:srgbClr val="FFFF00"/>
                </a:solidFill>
                <a:latin typeface="Times New Roman" pitchFamily="18" charset="0"/>
                <a:cs typeface="B Nazanin" pitchFamily="2" charset="-78"/>
              </a:rPr>
              <a:t>    </a:t>
            </a:r>
            <a:r>
              <a:rPr lang="ar-SA" sz="2400" b="1" dirty="0" smtClean="0">
                <a:solidFill>
                  <a:srgbClr val="003300"/>
                </a:solidFill>
                <a:latin typeface="Times New Roman" pitchFamily="18" charset="0"/>
                <a:cs typeface="B Nazanin" pitchFamily="2" charset="-78"/>
              </a:rPr>
              <a:t>الف</a:t>
            </a:r>
            <a:r>
              <a:rPr lang="ar-SA" sz="2400" b="1" dirty="0">
                <a:solidFill>
                  <a:srgbClr val="003300"/>
                </a:solidFill>
                <a:latin typeface="Times New Roman" pitchFamily="18" charset="0"/>
                <a:cs typeface="B Nazanin" pitchFamily="2" charset="-78"/>
              </a:rPr>
              <a:t>) آيا ارتباط آماري بين بيماري و عامل مورد نظر وجود دارد؟</a:t>
            </a:r>
            <a:r>
              <a:rPr lang="en-US" sz="2400" b="1" dirty="0">
                <a:solidFill>
                  <a:srgbClr val="003300"/>
                </a:solidFill>
                <a:latin typeface="Times New Roman" pitchFamily="18" charset="0"/>
                <a:cs typeface="B Nazanin" pitchFamily="2" charset="-78"/>
              </a:rPr>
              <a:t> </a:t>
            </a:r>
          </a:p>
          <a:p>
            <a:pPr algn="l" rtl="0" eaLnBrk="0" hangingPunct="0">
              <a:spcBef>
                <a:spcPct val="50000"/>
              </a:spcBef>
            </a:pPr>
            <a:r>
              <a:rPr lang="en-US" sz="2400" b="1" dirty="0">
                <a:solidFill>
                  <a:srgbClr val="003300"/>
                </a:solidFill>
                <a:latin typeface="Times New Roman" pitchFamily="18" charset="0"/>
                <a:cs typeface="B Nazanin" pitchFamily="2" charset="-78"/>
              </a:rPr>
              <a:t>          </a:t>
            </a:r>
            <a:r>
              <a:rPr lang="ar-SA" sz="2400" b="1" dirty="0">
                <a:solidFill>
                  <a:srgbClr val="003300"/>
                </a:solidFill>
                <a:latin typeface="Times New Roman" pitchFamily="18" charset="0"/>
                <a:cs typeface="B Nazanin" pitchFamily="2" charset="-78"/>
              </a:rPr>
              <a:t>ب) اگر ارتباطي وجود دارد قدرت اين ارتباط چقدر است</a:t>
            </a:r>
            <a:r>
              <a:rPr lang="ar-SA" sz="2000" b="1" dirty="0">
                <a:solidFill>
                  <a:srgbClr val="003300"/>
                </a:solidFill>
                <a:latin typeface="Times New Roman" pitchFamily="18" charset="0"/>
                <a:cs typeface="B Nazanin" pitchFamily="2" charset="-78"/>
              </a:rPr>
              <a:t>؟</a:t>
            </a:r>
            <a:endParaRPr lang="en-US" sz="3200" b="1" dirty="0">
              <a:solidFill>
                <a:srgbClr val="003300"/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146444" name="Rectangle 12"/>
          <p:cNvSpPr>
            <a:spLocks noChangeArrowheads="1"/>
          </p:cNvSpPr>
          <p:nvPr/>
        </p:nvSpPr>
        <p:spPr bwMode="auto">
          <a:xfrm>
            <a:off x="250825" y="5013325"/>
            <a:ext cx="2716213" cy="685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rtl="0" eaLnBrk="0" hangingPunct="0"/>
            <a:r>
              <a:rPr lang="ar-SA" sz="3600" dirty="0">
                <a:latin typeface="Times New Roman" pitchFamily="18" charset="0"/>
                <a:cs typeface="B Traffic" pitchFamily="2" charset="-78"/>
              </a:rPr>
              <a:t>مواجهه</a:t>
            </a:r>
            <a:r>
              <a:rPr lang="en-US" sz="2800" dirty="0">
                <a:latin typeface="Times New Roman" pitchFamily="18" charset="0"/>
                <a:cs typeface="B Traffic" pitchFamily="2" charset="-78"/>
              </a:rPr>
              <a:t>exposure</a:t>
            </a:r>
            <a:endParaRPr lang="ar-SA" sz="2800" dirty="0">
              <a:latin typeface="Times New Roman" pitchFamily="18" charset="0"/>
              <a:cs typeface="B Traffic" pitchFamily="2" charset="-78"/>
            </a:endParaRPr>
          </a:p>
        </p:txBody>
      </p:sp>
      <p:sp>
        <p:nvSpPr>
          <p:cNvPr id="146445" name="Rectangle 13"/>
          <p:cNvSpPr>
            <a:spLocks noChangeArrowheads="1"/>
          </p:cNvSpPr>
          <p:nvPr/>
        </p:nvSpPr>
        <p:spPr bwMode="auto">
          <a:xfrm>
            <a:off x="5004048" y="3047380"/>
            <a:ext cx="2716212" cy="685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rtl="0" eaLnBrk="0" hangingPunct="0"/>
            <a:r>
              <a:rPr lang="fa-IR" sz="3600" dirty="0">
                <a:latin typeface="Times New Roman" pitchFamily="18" charset="0"/>
                <a:cs typeface="B Traffic" pitchFamily="2" charset="-78"/>
              </a:rPr>
              <a:t>پیامد</a:t>
            </a:r>
            <a:r>
              <a:rPr lang="en-US" sz="2800" dirty="0">
                <a:latin typeface="Times New Roman" pitchFamily="18" charset="0"/>
                <a:cs typeface="B Traffic" pitchFamily="2" charset="-78"/>
              </a:rPr>
              <a:t>outcome</a:t>
            </a:r>
            <a:endParaRPr lang="ar-SA" sz="2800" dirty="0">
              <a:latin typeface="Times New Roman" pitchFamily="18" charset="0"/>
              <a:cs typeface="B Traffic" pitchFamily="2" charset="-78"/>
            </a:endParaRPr>
          </a:p>
        </p:txBody>
      </p:sp>
      <p:sp>
        <p:nvSpPr>
          <p:cNvPr id="146446" name="Rectangle 14"/>
          <p:cNvSpPr>
            <a:spLocks noChangeArrowheads="1"/>
          </p:cNvSpPr>
          <p:nvPr/>
        </p:nvSpPr>
        <p:spPr bwMode="auto">
          <a:xfrm>
            <a:off x="5004048" y="5013325"/>
            <a:ext cx="2469109" cy="685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rtl="0" eaLnBrk="0" hangingPunct="0"/>
            <a:r>
              <a:rPr lang="fa-IR" sz="3600" dirty="0">
                <a:latin typeface="Times New Roman" pitchFamily="18" charset="0"/>
                <a:cs typeface="B Traffic" pitchFamily="2" charset="-78"/>
              </a:rPr>
              <a:t>پیامد</a:t>
            </a:r>
            <a:r>
              <a:rPr lang="en-US" sz="2800" dirty="0">
                <a:latin typeface="Times New Roman" pitchFamily="18" charset="0"/>
                <a:cs typeface="B Traffic" pitchFamily="2" charset="-78"/>
              </a:rPr>
              <a:t>outcome</a:t>
            </a:r>
            <a:endParaRPr lang="ar-SA" sz="2800" dirty="0">
              <a:latin typeface="Times New Roman" pitchFamily="18" charset="0"/>
              <a:cs typeface="B Traffic" pitchFamily="2" charset="-7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88024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6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6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6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6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6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6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6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6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6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6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6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6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6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6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6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6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436" grpId="0" animBg="1" autoUpdateAnimBg="0"/>
      <p:bldP spid="146440" grpId="0" animBg="1"/>
      <p:bldP spid="146441" grpId="0" animBg="1"/>
      <p:bldP spid="146444" grpId="0" animBg="1" autoUpdateAnimBg="0"/>
      <p:bldP spid="146445" grpId="0" animBg="1" autoUpdateAnimBg="0"/>
      <p:bldP spid="146446" grpId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58738" y="260350"/>
            <a:ext cx="9009062" cy="1052513"/>
            <a:chOff x="0" y="1536"/>
            <a:chExt cx="5675" cy="663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105485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l" rtl="0" eaLnBrk="0" hangingPunct="0"/>
                <a:endParaRPr lang="fa-IR">
                  <a:solidFill>
                    <a:prstClr val="black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5486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l" rtl="0" eaLnBrk="0" hangingPunct="0"/>
                <a:endParaRPr lang="fa-IR">
                  <a:solidFill>
                    <a:prstClr val="black"/>
                  </a:solidFill>
                  <a:latin typeface="Times New Roman" pitchFamily="18" charset="0"/>
                </a:endParaRPr>
              </a:p>
            </p:txBody>
          </p:sp>
        </p:grpSp>
        <p:grpSp>
          <p:nvGrpSpPr>
            <p:cNvPr id="4" name="Group 6"/>
            <p:cNvGrpSpPr>
              <a:grpSpLocks/>
            </p:cNvGrpSpPr>
            <p:nvPr/>
          </p:nvGrpSpPr>
          <p:grpSpPr bwMode="auto"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105483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l" rtl="0" eaLnBrk="0" hangingPunct="0"/>
                <a:endParaRPr lang="fa-IR">
                  <a:solidFill>
                    <a:prstClr val="black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5484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l" rtl="0" eaLnBrk="0" hangingPunct="0"/>
                <a:endParaRPr lang="fa-IR">
                  <a:solidFill>
                    <a:prstClr val="black"/>
                  </a:solidFill>
                  <a:latin typeface="Times New Roman" pitchFamily="18" charset="0"/>
                </a:endParaRPr>
              </a:p>
            </p:txBody>
          </p:sp>
        </p:grpSp>
        <p:sp>
          <p:nvSpPr>
            <p:cNvPr id="105480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l" rtl="0" eaLnBrk="0" hangingPunct="0"/>
              <a:endParaRPr lang="fa-IR">
                <a:solidFill>
                  <a:prstClr val="black"/>
                </a:solidFill>
                <a:latin typeface="Times New Roman" pitchFamily="18" charset="0"/>
              </a:endParaRPr>
            </a:p>
          </p:txBody>
        </p:sp>
        <p:sp>
          <p:nvSpPr>
            <p:cNvPr id="105481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l" rtl="0" eaLnBrk="0" hangingPunct="0"/>
              <a:endParaRPr lang="fa-IR">
                <a:solidFill>
                  <a:prstClr val="black"/>
                </a:solidFill>
                <a:latin typeface="Times New Roman" pitchFamily="18" charset="0"/>
              </a:endParaRPr>
            </a:p>
          </p:txBody>
        </p:sp>
        <p:sp>
          <p:nvSpPr>
            <p:cNvPr id="105482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l" rtl="0" eaLnBrk="0" hangingPunct="0"/>
              <a:endParaRPr lang="fa-IR">
                <a:solidFill>
                  <a:prstClr val="black"/>
                </a:solidFill>
                <a:latin typeface="Times New Roman" pitchFamily="18" charset="0"/>
              </a:endParaRPr>
            </a:p>
          </p:txBody>
        </p:sp>
      </p:grpSp>
      <p:sp>
        <p:nvSpPr>
          <p:cNvPr id="105475" name="Rectangle 12"/>
          <p:cNvSpPr>
            <a:spLocks noChangeArrowheads="1"/>
          </p:cNvSpPr>
          <p:nvPr/>
        </p:nvSpPr>
        <p:spPr bwMode="auto">
          <a:xfrm>
            <a:off x="1295400" y="146050"/>
            <a:ext cx="6477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 rtl="0" eaLnBrk="0" hangingPunct="0"/>
            <a:r>
              <a:rPr lang="en-GB" sz="2800" b="1">
                <a:solidFill>
                  <a:srgbClr val="003399"/>
                </a:solidFill>
                <a:latin typeface="Verdana" pitchFamily="34" charset="0"/>
              </a:rPr>
              <a:t>Epidemiologic Study Designs</a:t>
            </a:r>
            <a:endParaRPr lang="en-US" sz="2800" b="1">
              <a:solidFill>
                <a:srgbClr val="003399"/>
              </a:solidFill>
              <a:latin typeface="Verdana" pitchFamily="34" charset="0"/>
            </a:endParaRPr>
          </a:p>
        </p:txBody>
      </p:sp>
      <p:pic>
        <p:nvPicPr>
          <p:cNvPr id="105476" name="Picture 13"/>
          <p:cNvPicPr>
            <a:picLocks noChangeAspect="1" noChangeArrowheads="1"/>
          </p:cNvPicPr>
          <p:nvPr/>
        </p:nvPicPr>
        <p:blipFill>
          <a:blip r:embed="rId2" cstate="print"/>
          <a:srcRect l="8333" t="28993" r="51317" b="18500"/>
          <a:stretch>
            <a:fillRect/>
          </a:stretch>
        </p:blipFill>
        <p:spPr bwMode="auto">
          <a:xfrm>
            <a:off x="1143000" y="1143000"/>
            <a:ext cx="6715125" cy="5500688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4023250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2" name="Text Box 3"/>
          <p:cNvSpPr txBox="1">
            <a:spLocks noChangeArrowheads="1"/>
          </p:cNvSpPr>
          <p:nvPr/>
        </p:nvSpPr>
        <p:spPr bwMode="auto">
          <a:xfrm>
            <a:off x="590550" y="3657600"/>
            <a:ext cx="161925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</a:pPr>
            <a:r>
              <a:rPr lang="en-US" b="1">
                <a:solidFill>
                  <a:srgbClr val="2C2824"/>
                </a:solidFill>
                <a:latin typeface="Times New Roman" pitchFamily="18" charset="0"/>
              </a:rPr>
              <a:t>Target Population</a:t>
            </a:r>
          </a:p>
        </p:txBody>
      </p:sp>
      <p:sp>
        <p:nvSpPr>
          <p:cNvPr id="148484" name="Text Box 4"/>
          <p:cNvSpPr txBox="1">
            <a:spLocks noChangeArrowheads="1"/>
          </p:cNvSpPr>
          <p:nvPr/>
        </p:nvSpPr>
        <p:spPr bwMode="auto">
          <a:xfrm>
            <a:off x="3810000" y="2819400"/>
            <a:ext cx="142875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>
              <a:spcBef>
                <a:spcPct val="20000"/>
              </a:spcBef>
            </a:pPr>
            <a:r>
              <a:rPr lang="en-US" b="1">
                <a:solidFill>
                  <a:srgbClr val="2C2824"/>
                </a:solidFill>
                <a:latin typeface="Times New Roman" pitchFamily="18" charset="0"/>
              </a:rPr>
              <a:t>Diseased</a:t>
            </a:r>
          </a:p>
          <a:p>
            <a:pPr algn="ctr" rtl="0">
              <a:spcBef>
                <a:spcPct val="20000"/>
              </a:spcBef>
            </a:pPr>
            <a:r>
              <a:rPr lang="en-US" sz="2000" b="1">
                <a:solidFill>
                  <a:srgbClr val="3333FF"/>
                </a:solidFill>
                <a:latin typeface="Times New Roman" pitchFamily="18" charset="0"/>
              </a:rPr>
              <a:t>(Cases)</a:t>
            </a:r>
          </a:p>
        </p:txBody>
      </p:sp>
      <p:sp>
        <p:nvSpPr>
          <p:cNvPr id="148485" name="Text Box 5"/>
          <p:cNvSpPr txBox="1">
            <a:spLocks noChangeArrowheads="1"/>
          </p:cNvSpPr>
          <p:nvPr/>
        </p:nvSpPr>
        <p:spPr bwMode="auto">
          <a:xfrm>
            <a:off x="3505200" y="4572000"/>
            <a:ext cx="20574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>
              <a:spcBef>
                <a:spcPct val="20000"/>
              </a:spcBef>
            </a:pPr>
            <a:r>
              <a:rPr lang="en-US" b="1">
                <a:solidFill>
                  <a:srgbClr val="2C2824"/>
                </a:solidFill>
                <a:latin typeface="Times New Roman" pitchFamily="18" charset="0"/>
              </a:rPr>
              <a:t>Not Diseased</a:t>
            </a:r>
          </a:p>
          <a:p>
            <a:pPr algn="ctr" rtl="0">
              <a:spcBef>
                <a:spcPct val="20000"/>
              </a:spcBef>
            </a:pPr>
            <a:r>
              <a:rPr lang="en-US" sz="2000" b="1">
                <a:solidFill>
                  <a:srgbClr val="3333FF"/>
                </a:solidFill>
                <a:latin typeface="Times New Roman" pitchFamily="18" charset="0"/>
              </a:rPr>
              <a:t>(Controls)</a:t>
            </a:r>
          </a:p>
        </p:txBody>
      </p:sp>
      <p:sp>
        <p:nvSpPr>
          <p:cNvPr id="148486" name="Text Box 6"/>
          <p:cNvSpPr txBox="1">
            <a:spLocks noChangeArrowheads="1"/>
          </p:cNvSpPr>
          <p:nvPr/>
        </p:nvSpPr>
        <p:spPr bwMode="auto">
          <a:xfrm>
            <a:off x="6858000" y="2362200"/>
            <a:ext cx="152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</a:pPr>
            <a:r>
              <a:rPr lang="en-US" b="1">
                <a:solidFill>
                  <a:srgbClr val="2C2824"/>
                </a:solidFill>
                <a:latin typeface="Times New Roman" pitchFamily="18" charset="0"/>
              </a:rPr>
              <a:t>Exposed</a:t>
            </a:r>
          </a:p>
        </p:txBody>
      </p:sp>
      <p:sp>
        <p:nvSpPr>
          <p:cNvPr id="148487" name="Text Box 7"/>
          <p:cNvSpPr txBox="1">
            <a:spLocks noChangeArrowheads="1"/>
          </p:cNvSpPr>
          <p:nvPr/>
        </p:nvSpPr>
        <p:spPr bwMode="auto">
          <a:xfrm>
            <a:off x="6781800" y="3352800"/>
            <a:ext cx="228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</a:pPr>
            <a:r>
              <a:rPr lang="en-US" b="1">
                <a:solidFill>
                  <a:srgbClr val="2C2824"/>
                </a:solidFill>
                <a:latin typeface="Times New Roman" pitchFamily="18" charset="0"/>
              </a:rPr>
              <a:t>Not Exposed</a:t>
            </a:r>
          </a:p>
        </p:txBody>
      </p:sp>
      <p:sp>
        <p:nvSpPr>
          <p:cNvPr id="148488" name="Text Box 8"/>
          <p:cNvSpPr txBox="1">
            <a:spLocks noChangeArrowheads="1"/>
          </p:cNvSpPr>
          <p:nvPr/>
        </p:nvSpPr>
        <p:spPr bwMode="auto">
          <a:xfrm>
            <a:off x="6858000" y="4191000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</a:pPr>
            <a:r>
              <a:rPr lang="en-US" b="1">
                <a:solidFill>
                  <a:srgbClr val="2C2824"/>
                </a:solidFill>
                <a:latin typeface="Times New Roman" pitchFamily="18" charset="0"/>
              </a:rPr>
              <a:t>Exposed</a:t>
            </a:r>
          </a:p>
        </p:txBody>
      </p:sp>
      <p:sp>
        <p:nvSpPr>
          <p:cNvPr id="148489" name="Text Box 9"/>
          <p:cNvSpPr txBox="1">
            <a:spLocks noChangeArrowheads="1"/>
          </p:cNvSpPr>
          <p:nvPr/>
        </p:nvSpPr>
        <p:spPr bwMode="auto">
          <a:xfrm>
            <a:off x="6705600" y="5157788"/>
            <a:ext cx="228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</a:pPr>
            <a:r>
              <a:rPr lang="en-US" b="1">
                <a:solidFill>
                  <a:srgbClr val="2C2824"/>
                </a:solidFill>
                <a:latin typeface="Times New Roman" pitchFamily="18" charset="0"/>
              </a:rPr>
              <a:t>Not Exposed</a:t>
            </a:r>
          </a:p>
        </p:txBody>
      </p:sp>
      <p:cxnSp>
        <p:nvCxnSpPr>
          <p:cNvPr id="148490" name="AutoShape 10"/>
          <p:cNvCxnSpPr>
            <a:cxnSpLocks noChangeShapeType="1"/>
          </p:cNvCxnSpPr>
          <p:nvPr/>
        </p:nvCxnSpPr>
        <p:spPr bwMode="auto">
          <a:xfrm flipV="1">
            <a:off x="5257800" y="2590800"/>
            <a:ext cx="1524000" cy="533400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148491" name="AutoShape 11"/>
          <p:cNvCxnSpPr>
            <a:cxnSpLocks noChangeShapeType="1"/>
          </p:cNvCxnSpPr>
          <p:nvPr/>
        </p:nvCxnSpPr>
        <p:spPr bwMode="auto">
          <a:xfrm>
            <a:off x="5257800" y="3124200"/>
            <a:ext cx="1524000" cy="457200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148492" name="AutoShape 12"/>
          <p:cNvCxnSpPr>
            <a:cxnSpLocks noChangeShapeType="1"/>
          </p:cNvCxnSpPr>
          <p:nvPr/>
        </p:nvCxnSpPr>
        <p:spPr bwMode="auto">
          <a:xfrm flipV="1">
            <a:off x="5410200" y="4419600"/>
            <a:ext cx="1295400" cy="533400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148493" name="AutoShape 13"/>
          <p:cNvCxnSpPr>
            <a:cxnSpLocks noChangeShapeType="1"/>
          </p:cNvCxnSpPr>
          <p:nvPr/>
        </p:nvCxnSpPr>
        <p:spPr bwMode="auto">
          <a:xfrm>
            <a:off x="5410200" y="4953000"/>
            <a:ext cx="1295400" cy="457200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148494" name="AutoShape 14"/>
          <p:cNvCxnSpPr>
            <a:cxnSpLocks noChangeShapeType="1"/>
          </p:cNvCxnSpPr>
          <p:nvPr/>
        </p:nvCxnSpPr>
        <p:spPr bwMode="auto">
          <a:xfrm flipV="1">
            <a:off x="2133600" y="3124200"/>
            <a:ext cx="1600200" cy="914400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148495" name="AutoShape 15"/>
          <p:cNvCxnSpPr>
            <a:cxnSpLocks noChangeShapeType="1"/>
          </p:cNvCxnSpPr>
          <p:nvPr/>
        </p:nvCxnSpPr>
        <p:spPr bwMode="auto">
          <a:xfrm>
            <a:off x="2133600" y="4038600"/>
            <a:ext cx="1600200" cy="914400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124945" name="Text Box 17"/>
          <p:cNvSpPr txBox="1">
            <a:spLocks noChangeArrowheads="1"/>
          </p:cNvSpPr>
          <p:nvPr/>
        </p:nvSpPr>
        <p:spPr bwMode="auto">
          <a:xfrm>
            <a:off x="1187450" y="115888"/>
            <a:ext cx="666115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B Titr" pitchFamily="2" charset="-78"/>
              </a:rPr>
              <a:t> </a:t>
            </a:r>
            <a:r>
              <a:rPr lang="ar-SA" sz="20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B Titr" pitchFamily="2" charset="-78"/>
              </a:rPr>
              <a:t>مشخصات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B Titr" pitchFamily="2" charset="-78"/>
              </a:rPr>
              <a:t> </a:t>
            </a:r>
            <a:r>
              <a:rPr lang="ar-SA" sz="20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B Titr" pitchFamily="2" charset="-78"/>
              </a:rPr>
              <a:t>مطالعات مورد </a:t>
            </a:r>
            <a:r>
              <a:rPr lang="fa-IR" sz="2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B Titr" pitchFamily="2" charset="-78"/>
              </a:rPr>
              <a:t>- </a:t>
            </a:r>
            <a:r>
              <a:rPr lang="ar-SA" sz="2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B Titr" pitchFamily="2" charset="-78"/>
              </a:rPr>
              <a:t>شاهدي</a:t>
            </a:r>
            <a:endParaRPr lang="en-US" sz="20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B Titr" pitchFamily="2" charset="-78"/>
            </a:endParaRPr>
          </a:p>
          <a:p>
            <a:pPr eaLnBrk="0" hangingPunct="0">
              <a:spcBef>
                <a:spcPct val="50000"/>
              </a:spcBef>
            </a:pPr>
            <a:r>
              <a:rPr lang="en-US" sz="2000" dirty="0">
                <a:solidFill>
                  <a:prstClr val="white"/>
                </a:solidFill>
                <a:latin typeface="Times New Roman" pitchFamily="18" charset="0"/>
                <a:cs typeface="B Titr" pitchFamily="2" charset="-78"/>
              </a:rPr>
              <a:t>   </a:t>
            </a:r>
            <a:r>
              <a:rPr lang="en-US" dirty="0">
                <a:solidFill>
                  <a:srgbClr val="FFFF00"/>
                </a:solidFill>
                <a:latin typeface="Times New Roman" pitchFamily="18" charset="0"/>
                <a:cs typeface="B Titr" pitchFamily="2" charset="-78"/>
              </a:rPr>
              <a:t>   </a:t>
            </a:r>
            <a:r>
              <a:rPr lang="ar-SA" dirty="0">
                <a:solidFill>
                  <a:srgbClr val="006600"/>
                </a:solidFill>
                <a:latin typeface="Times New Roman" pitchFamily="18" charset="0"/>
                <a:cs typeface="B Titr" pitchFamily="2" charset="-78"/>
              </a:rPr>
              <a:t>الف) مواجهه و بيماري هر دو قبل از شروع مطالعه رخ داده‌اند</a:t>
            </a:r>
            <a:endParaRPr lang="en-US" dirty="0">
              <a:solidFill>
                <a:srgbClr val="006600"/>
              </a:solidFill>
              <a:latin typeface="Times New Roman" pitchFamily="18" charset="0"/>
              <a:cs typeface="B Titr" pitchFamily="2" charset="-78"/>
            </a:endParaRPr>
          </a:p>
          <a:p>
            <a:pPr eaLnBrk="0" hangingPunct="0">
              <a:spcBef>
                <a:spcPct val="50000"/>
              </a:spcBef>
            </a:pPr>
            <a:r>
              <a:rPr lang="en-US" dirty="0">
                <a:solidFill>
                  <a:srgbClr val="006600"/>
                </a:solidFill>
                <a:latin typeface="Times New Roman" pitchFamily="18" charset="0"/>
                <a:cs typeface="B Titr" pitchFamily="2" charset="-78"/>
              </a:rPr>
              <a:t>      </a:t>
            </a:r>
            <a:r>
              <a:rPr lang="ar-SA" dirty="0">
                <a:solidFill>
                  <a:srgbClr val="006600"/>
                </a:solidFill>
                <a:latin typeface="Times New Roman" pitchFamily="18" charset="0"/>
                <a:cs typeface="B Titr" pitchFamily="2" charset="-78"/>
              </a:rPr>
              <a:t>ب) </a:t>
            </a:r>
            <a:r>
              <a:rPr lang="fa-IR" dirty="0">
                <a:solidFill>
                  <a:srgbClr val="006600"/>
                </a:solidFill>
                <a:latin typeface="Times New Roman" pitchFamily="18" charset="0"/>
                <a:cs typeface="B Titr" pitchFamily="2" charset="-78"/>
              </a:rPr>
              <a:t>سمت و </a:t>
            </a:r>
            <a:r>
              <a:rPr lang="ar-SA" dirty="0">
                <a:solidFill>
                  <a:srgbClr val="006600"/>
                </a:solidFill>
                <a:latin typeface="Times New Roman" pitchFamily="18" charset="0"/>
                <a:cs typeface="B Titr" pitchFamily="2" charset="-78"/>
              </a:rPr>
              <a:t>جهت مطالعه از </a:t>
            </a:r>
            <a:r>
              <a:rPr lang="fa-IR" dirty="0">
                <a:solidFill>
                  <a:srgbClr val="006600"/>
                </a:solidFill>
                <a:latin typeface="Times New Roman" pitchFamily="18" charset="0"/>
                <a:cs typeface="B Titr" pitchFamily="2" charset="-78"/>
              </a:rPr>
              <a:t>بيماری</a:t>
            </a:r>
            <a:r>
              <a:rPr lang="ar-SA" dirty="0">
                <a:solidFill>
                  <a:srgbClr val="006600"/>
                </a:solidFill>
                <a:latin typeface="Times New Roman" pitchFamily="18" charset="0"/>
                <a:cs typeface="B Titr" pitchFamily="2" charset="-78"/>
              </a:rPr>
              <a:t> به سوي </a:t>
            </a:r>
            <a:r>
              <a:rPr lang="fa-IR" dirty="0">
                <a:solidFill>
                  <a:srgbClr val="006600"/>
                </a:solidFill>
                <a:latin typeface="Times New Roman" pitchFamily="18" charset="0"/>
                <a:cs typeface="B Titr" pitchFamily="2" charset="-78"/>
              </a:rPr>
              <a:t>مواجهه</a:t>
            </a:r>
            <a:r>
              <a:rPr lang="ar-SA" dirty="0">
                <a:solidFill>
                  <a:srgbClr val="006600"/>
                </a:solidFill>
                <a:latin typeface="Times New Roman" pitchFamily="18" charset="0"/>
                <a:cs typeface="B Titr" pitchFamily="2" charset="-78"/>
              </a:rPr>
              <a:t> مي‌باشد</a:t>
            </a:r>
            <a:r>
              <a:rPr lang="en-US" dirty="0">
                <a:solidFill>
                  <a:srgbClr val="006600"/>
                </a:solidFill>
                <a:latin typeface="Times New Roman" pitchFamily="18" charset="0"/>
                <a:cs typeface="B Titr" pitchFamily="2" charset="-78"/>
              </a:rPr>
              <a:t>.</a:t>
            </a:r>
          </a:p>
          <a:p>
            <a:pPr eaLnBrk="0" hangingPunct="0">
              <a:spcBef>
                <a:spcPct val="50000"/>
              </a:spcBef>
            </a:pPr>
            <a:r>
              <a:rPr lang="en-US" dirty="0">
                <a:solidFill>
                  <a:srgbClr val="006600"/>
                </a:solidFill>
                <a:latin typeface="Times New Roman" pitchFamily="18" charset="0"/>
                <a:cs typeface="B Titr" pitchFamily="2" charset="-78"/>
              </a:rPr>
              <a:t>      </a:t>
            </a:r>
            <a:r>
              <a:rPr lang="ar-SA" dirty="0">
                <a:solidFill>
                  <a:srgbClr val="006600"/>
                </a:solidFill>
                <a:latin typeface="Times New Roman" pitchFamily="18" charset="0"/>
                <a:cs typeface="B Titr" pitchFamily="2" charset="-78"/>
              </a:rPr>
              <a:t>ج) از گروه شاهد براي رد يا قبول فرضيه استفاده مي‌شود</a:t>
            </a:r>
            <a:endParaRPr lang="en-US" dirty="0">
              <a:solidFill>
                <a:srgbClr val="FFFF00"/>
              </a:solidFill>
              <a:latin typeface="Times New Roman" pitchFamily="18" charset="0"/>
              <a:cs typeface="B Titr" pitchFamily="2" charset="-7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114770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8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8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8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8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8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8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8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8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8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8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8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8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8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8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8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8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8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8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8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8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8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48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48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48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484" grpId="0"/>
      <p:bldP spid="148485" grpId="0"/>
      <p:bldP spid="148486" grpId="0"/>
      <p:bldP spid="148487" grpId="0"/>
      <p:bldP spid="148488" grpId="0"/>
      <p:bldP spid="14848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196752"/>
            <a:ext cx="7239000" cy="4846320"/>
          </a:xfrm>
        </p:spPr>
        <p:txBody>
          <a:bodyPr>
            <a:normAutofit lnSpcReduction="10000"/>
          </a:bodyPr>
          <a:lstStyle/>
          <a:p>
            <a:pPr algn="just"/>
            <a:r>
              <a:rPr lang="fa-IR" dirty="0" smtClean="0">
                <a:solidFill>
                  <a:schemeClr val="tx2">
                    <a:lumMod val="75000"/>
                  </a:schemeClr>
                </a:solidFill>
              </a:rPr>
              <a:t>مطالعات مورد – شاهدی به عنوان اولین قدم در جستجوی علت پیامدهای زیان آور، روش مفیدی است.</a:t>
            </a:r>
          </a:p>
          <a:p>
            <a:pPr algn="just"/>
            <a:endParaRPr lang="fa-IR" sz="2800" dirty="0" smtClean="0">
              <a:solidFill>
                <a:schemeClr val="tx2">
                  <a:lumMod val="75000"/>
                </a:schemeClr>
              </a:solidFill>
              <a:cs typeface="B Nazanin" pitchFamily="2" charset="-78"/>
            </a:endParaRPr>
          </a:p>
          <a:p>
            <a:pPr algn="just"/>
            <a:r>
              <a:rPr lang="fa-IR" sz="2800" dirty="0" smtClean="0">
                <a:cs typeface="B Nazanin" pitchFamily="2" charset="-78"/>
              </a:rPr>
              <a:t>مشخصه ی بارز این مطالعات این است که با افراد مبتلا به بیماری (مورد) شروع شده و آن ها را با افراد غیر مبتلا ( شاهد) مقایسه می کند.</a:t>
            </a:r>
            <a:endParaRPr lang="fa-IR" sz="2800" dirty="0">
              <a:cs typeface="B Nazanin" pitchFamily="2" charset="-78"/>
            </a:endParaRPr>
          </a:p>
          <a:p>
            <a:pPr algn="just"/>
            <a:endParaRPr lang="fa-IR" sz="2800" dirty="0">
              <a:cs typeface="B Nazanin" pitchFamily="2" charset="-78"/>
            </a:endParaRPr>
          </a:p>
          <a:p>
            <a:pPr algn="just"/>
            <a:r>
              <a:rPr lang="fa-IR" sz="2800" dirty="0" smtClean="0">
                <a:cs typeface="B Nazanin" pitchFamily="2" charset="-78"/>
              </a:rPr>
              <a:t>اگر فقط از داده های این مطالعه استفاده کنیم ، نمی توانیم شیوع بیماری را تخمین بزنیم( تعداد شاهد به ازای هر مورد به اختیار محقق است)</a:t>
            </a:r>
          </a:p>
          <a:p>
            <a:pPr algn="just"/>
            <a:endParaRPr lang="fa-IR" dirty="0"/>
          </a:p>
        </p:txBody>
      </p:sp>
    </p:spTree>
    <p:extLst>
      <p:ext uri="{BB962C8B-B14F-4D97-AF65-F5344CB8AC3E}">
        <p14:creationId xmlns="" xmlns:p14="http://schemas.microsoft.com/office/powerpoint/2010/main" val="232461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23528" y="908720"/>
            <a:ext cx="7440532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fa-IR" dirty="0" smtClean="0"/>
          </a:p>
          <a:p>
            <a:r>
              <a:rPr lang="fa-IR" sz="2800" b="1" dirty="0" smtClean="0">
                <a:solidFill>
                  <a:schemeClr val="accent2">
                    <a:lumMod val="75000"/>
                  </a:schemeClr>
                </a:solidFill>
                <a:cs typeface="B Nazanin" pitchFamily="2" charset="-78"/>
              </a:rPr>
              <a:t>مراحل مطالعه ی مورد- شاهدی</a:t>
            </a:r>
            <a:endParaRPr lang="fa-IR" sz="2800" b="1" dirty="0">
              <a:solidFill>
                <a:schemeClr val="accent2">
                  <a:lumMod val="75000"/>
                </a:schemeClr>
              </a:solidFill>
              <a:cs typeface="B Nazanin" pitchFamily="2" charset="-78"/>
            </a:endParaRPr>
          </a:p>
          <a:p>
            <a:endParaRPr lang="fa-IR" dirty="0" smtClean="0"/>
          </a:p>
          <a:p>
            <a:endParaRPr lang="fa-IR" dirty="0" smtClean="0"/>
          </a:p>
          <a:p>
            <a:r>
              <a:rPr lang="fa-IR" sz="2400" dirty="0" smtClean="0">
                <a:cs typeface="B Nazanin" pitchFamily="2" charset="-78"/>
              </a:rPr>
              <a:t>1ـ انتخاب موردها و شاهدها</a:t>
            </a:r>
          </a:p>
          <a:p>
            <a:r>
              <a:rPr lang="fa-IR" sz="2400" dirty="0" smtClean="0">
                <a:cs typeface="B Nazanin" pitchFamily="2" charset="-78"/>
              </a:rPr>
              <a:t>2ـ همسان‌سازي موردها و شاهدها </a:t>
            </a:r>
          </a:p>
          <a:p>
            <a:r>
              <a:rPr lang="fa-IR" sz="2400" dirty="0" smtClean="0">
                <a:cs typeface="B Nazanin" pitchFamily="2" charset="-78"/>
              </a:rPr>
              <a:t>3ـ اندازه‌گيري مواجهه  در موردها و نیز شاهدها و  سپس مقایسه</a:t>
            </a:r>
          </a:p>
          <a:p>
            <a:r>
              <a:rPr lang="fa-IR" sz="2400" dirty="0" smtClean="0">
                <a:cs typeface="B Nazanin" pitchFamily="2" charset="-78"/>
              </a:rPr>
              <a:t>4ـ تجزيه و تحليل و تفسير نتايج </a:t>
            </a:r>
            <a:endParaRPr lang="fa-IR" sz="24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34701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sz="2800" dirty="0" smtClean="0">
                <a:cs typeface="B Nazanin" pitchFamily="2" charset="-78"/>
              </a:rPr>
              <a:t>روایی مطالعات مورد – شاهدی  به دقت در انتخاب گروه مورد و شاهد</a:t>
            </a:r>
          </a:p>
          <a:p>
            <a:r>
              <a:rPr lang="fa-IR" sz="2800" dirty="0" smtClean="0">
                <a:cs typeface="B Nazanin" pitchFamily="2" charset="-78"/>
              </a:rPr>
              <a:t>چگونگی اندازه گیری مواجهه</a:t>
            </a:r>
          </a:p>
          <a:p>
            <a:r>
              <a:rPr lang="fa-IR" sz="2800" dirty="0" smtClean="0">
                <a:cs typeface="B Nazanin" pitchFamily="2" charset="-78"/>
              </a:rPr>
              <a:t>چگونگی کنترل متغیرهای خارجی</a:t>
            </a:r>
            <a:endParaRPr lang="fa-IR" sz="28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15757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fa-IR" b="1" dirty="0" smtClean="0">
                <a:solidFill>
                  <a:schemeClr val="tx2">
                    <a:lumMod val="75000"/>
                  </a:schemeClr>
                </a:solidFill>
              </a:rPr>
              <a:t>روشی که شاهدها انتخاب می شوند یکی از مهم ترین عوامل تعیین کننده ی اعتبار نتیجه گیری است.</a:t>
            </a:r>
          </a:p>
          <a:p>
            <a:endParaRPr lang="fa-IR" dirty="0"/>
          </a:p>
          <a:p>
            <a:endParaRPr lang="fa-IR" dirty="0"/>
          </a:p>
        </p:txBody>
      </p:sp>
    </p:spTree>
    <p:extLst>
      <p:ext uri="{BB962C8B-B14F-4D97-AF65-F5344CB8AC3E}">
        <p14:creationId xmlns="" xmlns:p14="http://schemas.microsoft.com/office/powerpoint/2010/main" val="4147411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>
                <a:solidFill>
                  <a:schemeClr val="tx2">
                    <a:lumMod val="75000"/>
                  </a:schemeClr>
                </a:solidFill>
                <a:cs typeface="B Nazanin" pitchFamily="2" charset="-78"/>
              </a:rPr>
              <a:t>منابع شاهدها</a:t>
            </a:r>
            <a:endParaRPr lang="fa-IR" dirty="0">
              <a:solidFill>
                <a:schemeClr val="tx2">
                  <a:lumMod val="75000"/>
                </a:schemeClr>
              </a:solidFill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fa-IR" sz="2800" dirty="0" smtClean="0">
                <a:cs typeface="B Nazanin" pitchFamily="2" charset="-78"/>
              </a:rPr>
              <a:t>استفاده از افراد غیر بستری به عنوان شاهد</a:t>
            </a:r>
          </a:p>
          <a:p>
            <a:r>
              <a:rPr lang="fa-IR" sz="2800" dirty="0" smtClean="0">
                <a:cs typeface="B Nazanin" pitchFamily="2" charset="-78"/>
              </a:rPr>
              <a:t>شاهد های هم محل</a:t>
            </a:r>
          </a:p>
          <a:p>
            <a:r>
              <a:rPr lang="fa-IR" sz="2800" dirty="0" smtClean="0">
                <a:cs typeface="B Nazanin" pitchFamily="2" charset="-78"/>
              </a:rPr>
              <a:t>بهترین دوست به عنوان شاهد</a:t>
            </a:r>
          </a:p>
          <a:p>
            <a:endParaRPr lang="fa-IR" sz="2800" dirty="0">
              <a:cs typeface="B Nazanin" pitchFamily="2" charset="-78"/>
            </a:endParaRPr>
          </a:p>
          <a:p>
            <a:pPr>
              <a:buFont typeface="Wingdings" pitchFamily="2" charset="2"/>
              <a:buChar char="Ø"/>
            </a:pPr>
            <a:r>
              <a:rPr lang="fa-IR" sz="2800" dirty="0" smtClean="0">
                <a:cs typeface="B Nazanin" pitchFamily="2" charset="-78"/>
              </a:rPr>
              <a:t>استفاده از بیماران بستری به عنوان شاهد</a:t>
            </a:r>
          </a:p>
          <a:p>
            <a:endParaRPr lang="fa-IR" dirty="0"/>
          </a:p>
        </p:txBody>
      </p:sp>
    </p:spTree>
    <p:extLst>
      <p:ext uri="{BB962C8B-B14F-4D97-AF65-F5344CB8AC3E}">
        <p14:creationId xmlns="" xmlns:p14="http://schemas.microsoft.com/office/powerpoint/2010/main" val="2981276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612304"/>
          </a:xfrm>
        </p:spPr>
        <p:txBody>
          <a:bodyPr/>
          <a:lstStyle/>
          <a:p>
            <a:pPr algn="ctr"/>
            <a:r>
              <a:rPr lang="ar-SA" sz="3200" b="1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روش هاي مطالعه در اپيدميولوژي</a:t>
            </a:r>
            <a:endParaRPr lang="en-US" sz="3200" dirty="0">
              <a:solidFill>
                <a:schemeClr val="tx2">
                  <a:lumMod val="75000"/>
                </a:schemeClr>
              </a:solidFill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124744"/>
            <a:ext cx="7416824" cy="7704856"/>
          </a:xfrm>
        </p:spPr>
        <p:txBody>
          <a:bodyPr>
            <a:normAutofit/>
          </a:bodyPr>
          <a:lstStyle/>
          <a:p>
            <a:pPr marL="0" algn="just" rtl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ar-SA" sz="2400" dirty="0" smtClean="0">
                <a:latin typeface="Calibri"/>
                <a:ea typeface="Times New Roman"/>
                <a:cs typeface="B Nazanin" pitchFamily="2" charset="-78"/>
              </a:rPr>
              <a:t>مطالعات اپيدميولوژي را به صورت هاي مختلف مي‌توان طبقه بندي كرد. </a:t>
            </a:r>
            <a:endParaRPr lang="fa-IR" sz="2400" dirty="0" smtClean="0">
              <a:latin typeface="Calibri"/>
              <a:ea typeface="Times New Roman"/>
              <a:cs typeface="B Nazanin" pitchFamily="2" charset="-78"/>
            </a:endParaRPr>
          </a:p>
          <a:p>
            <a:pPr marL="0" algn="just" rtl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</a:pPr>
            <a:r>
              <a:rPr lang="ar-SA" sz="2400" dirty="0" smtClean="0">
                <a:latin typeface="Calibri"/>
                <a:ea typeface="Times New Roman"/>
                <a:cs typeface="B Nazanin" pitchFamily="2" charset="-78"/>
              </a:rPr>
              <a:t>به دو گروه مطالعات كمّي در مقابل كِيفي</a:t>
            </a:r>
            <a:endParaRPr lang="fa-IR" sz="2400" dirty="0" smtClean="0">
              <a:latin typeface="Calibri"/>
              <a:ea typeface="Times New Roman"/>
              <a:cs typeface="B Nazanin" pitchFamily="2" charset="-78"/>
            </a:endParaRPr>
          </a:p>
          <a:p>
            <a:pPr marL="0" algn="just" rtl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</a:pPr>
            <a:r>
              <a:rPr lang="ar-SA" sz="2400" dirty="0" smtClean="0">
                <a:latin typeface="Calibri"/>
                <a:ea typeface="Times New Roman"/>
                <a:cs typeface="B Nazanin" pitchFamily="2" charset="-78"/>
              </a:rPr>
              <a:t>كاربردي در مقابل بنيادي</a:t>
            </a:r>
            <a:endParaRPr lang="fa-IR" sz="2400" dirty="0" smtClean="0">
              <a:latin typeface="Calibri"/>
              <a:ea typeface="Times New Roman"/>
              <a:cs typeface="B Nazanin" pitchFamily="2" charset="-78"/>
            </a:endParaRPr>
          </a:p>
          <a:p>
            <a:pPr marL="0" algn="just" rtl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</a:pPr>
            <a:r>
              <a:rPr lang="ar-SA" sz="2400" dirty="0" smtClean="0">
                <a:latin typeface="Calibri"/>
                <a:ea typeface="Times New Roman"/>
                <a:cs typeface="B Nazanin" pitchFamily="2" charset="-78"/>
              </a:rPr>
              <a:t>توصيفي در برابر تحليلي</a:t>
            </a:r>
            <a:endParaRPr lang="fa-IR" sz="2400" dirty="0" smtClean="0">
              <a:latin typeface="Calibri"/>
              <a:ea typeface="Times New Roman"/>
              <a:cs typeface="B Nazanin" pitchFamily="2" charset="-78"/>
            </a:endParaRPr>
          </a:p>
          <a:p>
            <a:pPr marL="0" algn="just" rtl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</a:pPr>
            <a:r>
              <a:rPr lang="ar-SA" sz="2400" dirty="0" smtClean="0">
                <a:latin typeface="Calibri"/>
                <a:ea typeface="Times New Roman"/>
                <a:cs typeface="B Nazanin" pitchFamily="2" charset="-78"/>
              </a:rPr>
              <a:t> مشاهده اي در برابر مداخله اي يا تجربي</a:t>
            </a:r>
            <a:endParaRPr lang="fa-IR" sz="2400" dirty="0" smtClean="0">
              <a:latin typeface="Calibri"/>
              <a:ea typeface="Times New Roman"/>
              <a:cs typeface="B Nazanin" pitchFamily="2" charset="-78"/>
            </a:endParaRPr>
          </a:p>
          <a:p>
            <a:pPr marL="0" algn="just" rtl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</a:pPr>
            <a:r>
              <a:rPr lang="ar-SA" sz="2400" dirty="0" smtClean="0">
                <a:latin typeface="Calibri"/>
                <a:ea typeface="Times New Roman"/>
                <a:cs typeface="B Nazanin" pitchFamily="2" charset="-78"/>
              </a:rPr>
              <a:t> گاهي نيز براساس طراحي مطالعه، آنها را به پنج گروه اصلي بومشناختي، مقطعي، </a:t>
            </a:r>
            <a:r>
              <a:rPr lang="fa-IR" sz="2400" dirty="0" smtClean="0">
                <a:latin typeface="Calibri"/>
                <a:ea typeface="Times New Roman"/>
                <a:cs typeface="B Nazanin" pitchFamily="2" charset="-78"/>
              </a:rPr>
              <a:t> </a:t>
            </a:r>
            <a:r>
              <a:rPr lang="ar-SA" sz="2400" dirty="0" smtClean="0">
                <a:latin typeface="Calibri"/>
                <a:ea typeface="Times New Roman"/>
                <a:cs typeface="B Nazanin" pitchFamily="2" charset="-78"/>
              </a:rPr>
              <a:t>مورد ـ شاهدي، </a:t>
            </a:r>
            <a:r>
              <a:rPr lang="fa-IR" sz="2400" dirty="0" smtClean="0">
                <a:latin typeface="Calibri"/>
                <a:ea typeface="Times New Roman"/>
                <a:cs typeface="B Nazanin" pitchFamily="2" charset="-78"/>
              </a:rPr>
              <a:t> </a:t>
            </a:r>
            <a:r>
              <a:rPr lang="ar-SA" sz="2400" dirty="0" smtClean="0">
                <a:latin typeface="Calibri"/>
                <a:ea typeface="Times New Roman"/>
                <a:cs typeface="B Nazanin" pitchFamily="2" charset="-78"/>
              </a:rPr>
              <a:t>تجربي، و همگروهي طبقه بندي مي‌كنند. </a:t>
            </a:r>
          </a:p>
        </p:txBody>
      </p:sp>
    </p:spTree>
    <p:extLst>
      <p:ext uri="{BB962C8B-B14F-4D97-AF65-F5344CB8AC3E}">
        <p14:creationId xmlns="" xmlns:p14="http://schemas.microsoft.com/office/powerpoint/2010/main" val="1472010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sz="2800" dirty="0" smtClean="0">
                <a:cs typeface="B Nazanin" pitchFamily="2" charset="-78"/>
              </a:rPr>
              <a:t>استفاده از شاهد های متعدد</a:t>
            </a:r>
          </a:p>
          <a:p>
            <a:endParaRPr lang="fa-IR" sz="2800" dirty="0">
              <a:cs typeface="B Nazanin" pitchFamily="2" charset="-78"/>
            </a:endParaRPr>
          </a:p>
          <a:p>
            <a:pPr>
              <a:buFont typeface="Wingdings" pitchFamily="2" charset="2"/>
              <a:buChar char="§"/>
            </a:pPr>
            <a:r>
              <a:rPr lang="fa-IR" sz="2800" dirty="0" smtClean="0">
                <a:cs typeface="B Nazanin" pitchFamily="2" charset="-78"/>
              </a:rPr>
              <a:t>شاهدهای هم نوع ( برای افزایش توان مطالعه به کار رفته و از لحاظ عملی افزایش قابل ملاحظه در توان مطالعه فقط تا نسبت یک مورد به 4 شاهد به دست می آید.)</a:t>
            </a:r>
          </a:p>
          <a:p>
            <a:pPr>
              <a:buFont typeface="Wingdings" pitchFamily="2" charset="2"/>
              <a:buChar char="§"/>
            </a:pPr>
            <a:endParaRPr lang="fa-IR" sz="2800" dirty="0">
              <a:cs typeface="B Nazanin" pitchFamily="2" charset="-78"/>
            </a:endParaRPr>
          </a:p>
          <a:p>
            <a:pPr>
              <a:buFont typeface="Wingdings" pitchFamily="2" charset="2"/>
              <a:buChar char="§"/>
            </a:pPr>
            <a:r>
              <a:rPr lang="fa-IR" sz="2800" dirty="0" smtClean="0">
                <a:cs typeface="B Nazanin" pitchFamily="2" charset="-78"/>
              </a:rPr>
              <a:t>شاهدهای متعدد از انواع مختلف</a:t>
            </a:r>
          </a:p>
          <a:p>
            <a:endParaRPr lang="fa-IR" dirty="0" smtClean="0"/>
          </a:p>
          <a:p>
            <a:endParaRPr lang="fa-IR" dirty="0"/>
          </a:p>
        </p:txBody>
      </p:sp>
    </p:spTree>
    <p:extLst>
      <p:ext uri="{BB962C8B-B14F-4D97-AF65-F5344CB8AC3E}">
        <p14:creationId xmlns="" xmlns:p14="http://schemas.microsoft.com/office/powerpoint/2010/main" val="3653777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sz="2800" dirty="0" smtClean="0">
                <a:cs typeface="B Nazanin" pitchFamily="2" charset="-78"/>
              </a:rPr>
              <a:t>یکی از نگران های عمده در این مطالعات این است که موارد و شاهدها ممکن است از نظر ویژگی ها یا مواجهه هایی به جز آنچه هدف مطالعه است با هم تفاوت داشته باشند.</a:t>
            </a:r>
          </a:p>
          <a:p>
            <a:endParaRPr lang="fa-IR" sz="2800" dirty="0">
              <a:cs typeface="B Nazanin" pitchFamily="2" charset="-78"/>
            </a:endParaRPr>
          </a:p>
          <a:p>
            <a:endParaRPr lang="fa-IR" sz="2800" dirty="0" smtClean="0">
              <a:cs typeface="B Nazanin" pitchFamily="2" charset="-78"/>
            </a:endParaRPr>
          </a:p>
          <a:p>
            <a:r>
              <a:rPr lang="fa-IR" sz="2800" dirty="0" smtClean="0">
                <a:cs typeface="B Nazanin" pitchFamily="2" charset="-78"/>
              </a:rPr>
              <a:t>در این صورت توزیع </a:t>
            </a:r>
            <a:r>
              <a:rPr lang="fa-IR" sz="2800" dirty="0">
                <a:cs typeface="B Nazanin" pitchFamily="2" charset="-78"/>
              </a:rPr>
              <a:t>این ویژگی ها یا مواجهه </a:t>
            </a:r>
            <a:r>
              <a:rPr lang="fa-IR" sz="2800" dirty="0" smtClean="0">
                <a:cs typeface="B Nazanin" pitchFamily="2" charset="-78"/>
              </a:rPr>
              <a:t>هادر گروه مورد و شاهد باید به گونه ای باشدکه تنها تفاوت در مواجهه ی مورد هدف عامل اصلی تعیین کننده ی تفاوت در بروز بیماری باشد.</a:t>
            </a:r>
            <a:endParaRPr lang="fa-IR" sz="28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9119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>
                <a:solidFill>
                  <a:schemeClr val="tx2">
                    <a:lumMod val="75000"/>
                  </a:schemeClr>
                </a:solidFill>
                <a:cs typeface="B Nazanin" pitchFamily="2" charset="-78"/>
              </a:rPr>
              <a:t>جورسازی</a:t>
            </a:r>
            <a:endParaRPr lang="fa-IR" dirty="0">
              <a:solidFill>
                <a:schemeClr val="tx2">
                  <a:lumMod val="75000"/>
                </a:schemeClr>
              </a:solidFill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a-IR" sz="2800" dirty="0" smtClean="0">
                <a:cs typeface="B Nazanin" pitchFamily="2" charset="-78"/>
              </a:rPr>
              <a:t>عبارت است از فرایند انتخاب شاهد ها به نحوی که از لحاظ ویژگی های معینی ( مانند سن، جنس، نژاد ، شغل، وضعیت اجتماعی- اقتصادی)شبیه موارد باشند.</a:t>
            </a:r>
          </a:p>
          <a:p>
            <a:endParaRPr lang="fa-IR" sz="2800" dirty="0">
              <a:cs typeface="B Nazanin" pitchFamily="2" charset="-78"/>
            </a:endParaRPr>
          </a:p>
          <a:p>
            <a:pPr marL="0" indent="0">
              <a:buNone/>
            </a:pPr>
            <a:r>
              <a:rPr lang="fa-IR" sz="2800" dirty="0" smtClean="0">
                <a:cs typeface="B Nazanin" pitchFamily="2" charset="-78"/>
              </a:rPr>
              <a:t>بر دو نوع است:</a:t>
            </a:r>
          </a:p>
          <a:p>
            <a:r>
              <a:rPr lang="fa-IR" sz="2800" dirty="0" smtClean="0">
                <a:cs typeface="B Nazanin" pitchFamily="2" charset="-78"/>
              </a:rPr>
              <a:t>جورسازی گروهی یا فراوانی</a:t>
            </a:r>
          </a:p>
          <a:p>
            <a:r>
              <a:rPr lang="fa-IR" sz="2800" dirty="0" smtClean="0">
                <a:cs typeface="B Nazanin" pitchFamily="2" charset="-78"/>
              </a:rPr>
              <a:t>جورسازی فردی یا زوج های جور شده</a:t>
            </a:r>
          </a:p>
          <a:p>
            <a:endParaRPr lang="fa-IR" dirty="0" smtClean="0"/>
          </a:p>
        </p:txBody>
      </p:sp>
    </p:spTree>
    <p:extLst>
      <p:ext uri="{BB962C8B-B14F-4D97-AF65-F5344CB8AC3E}">
        <p14:creationId xmlns="" xmlns:p14="http://schemas.microsoft.com/office/powerpoint/2010/main" val="3027514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fa-IR" sz="2800" b="1" dirty="0" smtClean="0">
                <a:cs typeface="B Nazanin" pitchFamily="2" charset="-78"/>
              </a:rPr>
              <a:t>در هنگام اجرای یک مطالعه ی مورد – شاهدی فقط متغیرهایی را جورسازی می کنیم که مطمئنیم عامل خطرساز بیماری هستند و نمی خواهیم در این مطالعه درباره ی آن ها تحقیق کنیم.</a:t>
            </a:r>
            <a:endParaRPr lang="fa-IR" sz="2800" b="1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79016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>
                <a:solidFill>
                  <a:schemeClr val="tx2">
                    <a:lumMod val="75000"/>
                  </a:schemeClr>
                </a:solidFill>
                <a:cs typeface="B Nazanin" pitchFamily="2" charset="-78"/>
              </a:rPr>
              <a:t>مشکلات مربوط   به یادآوری</a:t>
            </a:r>
            <a:endParaRPr lang="fa-IR" dirty="0">
              <a:solidFill>
                <a:schemeClr val="tx2">
                  <a:lumMod val="75000"/>
                </a:schemeClr>
              </a:solidFill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Font typeface="Courier New" pitchFamily="49" charset="0"/>
              <a:buChar char="o"/>
            </a:pPr>
            <a:r>
              <a:rPr lang="fa-IR" dirty="0" smtClean="0">
                <a:cs typeface="B Nazanin" pitchFamily="2" charset="-78"/>
              </a:rPr>
              <a:t>محدودیت های یادآوری</a:t>
            </a:r>
          </a:p>
          <a:p>
            <a:pPr marL="0" indent="0" algn="just">
              <a:buNone/>
            </a:pPr>
            <a:r>
              <a:rPr lang="fa-IR" dirty="0" smtClean="0">
                <a:cs typeface="B Nazanin" pitchFamily="2" charset="-78"/>
              </a:rPr>
              <a:t>اگر افراد مورد و شاهد را به یک اندازه تحت تأثیر قرار دهد هیچ سوگرایی رخ نمی دهد ولی در نهایت در دسته بندی گروه مورد و شاهد اختلال رخ داده  و این وضعیت عموماً موجب می شود که خطر واقعی بیماری مرتبط با مواجهه کمتر از آنچه هست نشان داده شود.</a:t>
            </a:r>
          </a:p>
          <a:p>
            <a:pPr algn="just">
              <a:buFont typeface="Courier New" pitchFamily="49" charset="0"/>
              <a:buChar char="o"/>
            </a:pPr>
            <a:r>
              <a:rPr lang="fa-IR" dirty="0" smtClean="0">
                <a:cs typeface="B Nazanin" pitchFamily="2" charset="-78"/>
              </a:rPr>
              <a:t>سوگرایی یادآوری</a:t>
            </a:r>
          </a:p>
          <a:p>
            <a:pPr marL="0" indent="0" algn="just">
              <a:buNone/>
            </a:pPr>
            <a:r>
              <a:rPr lang="fa-IR" dirty="0" smtClean="0">
                <a:cs typeface="B Nazanin" pitchFamily="2" charset="-78"/>
              </a:rPr>
              <a:t>امکان بروز آن بدیهی بوده ولی اشتباهات ناشی از این موضوع انگشت شمار بوده است.</a:t>
            </a:r>
            <a:endParaRPr lang="fa-IR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9581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a-IR" sz="2800" b="1" dirty="0" smtClean="0">
                <a:solidFill>
                  <a:schemeClr val="tx2">
                    <a:lumMod val="75000"/>
                  </a:schemeClr>
                </a:solidFill>
                <a:cs typeface="B Nazanin" pitchFamily="2" charset="-78"/>
              </a:rPr>
              <a:t>مطالعات مورد – شاهدی مبتنی بر یک همگروهی </a:t>
            </a:r>
          </a:p>
          <a:p>
            <a:endParaRPr lang="fa-IR" sz="2800" dirty="0">
              <a:cs typeface="B Nazanin" pitchFamily="2" charset="-78"/>
            </a:endParaRPr>
          </a:p>
          <a:p>
            <a:r>
              <a:rPr lang="fa-IR" sz="2800" dirty="0" smtClean="0">
                <a:cs typeface="B Nazanin" pitchFamily="2" charset="-78"/>
              </a:rPr>
              <a:t>مورد – شاهدی لانه گزیده</a:t>
            </a:r>
          </a:p>
          <a:p>
            <a:r>
              <a:rPr lang="fa-IR" sz="2800" dirty="0" smtClean="0">
                <a:cs typeface="B Nazanin" pitchFamily="2" charset="-78"/>
              </a:rPr>
              <a:t>مورد - همگروهی</a:t>
            </a:r>
            <a:endParaRPr lang="fa-IR" sz="28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12594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9416"/>
            <a:ext cx="8028384" cy="484632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ar-SA" sz="3600" b="1" cap="all" dirty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  <a:ea typeface="+mj-ea"/>
                <a:cs typeface="B Nazanin" pitchFamily="2" charset="-78"/>
              </a:rPr>
              <a:t>انتخاب روش براي مطالعه بيماري </a:t>
            </a:r>
            <a:r>
              <a:rPr lang="fa-IR" sz="3600" b="1" cap="all" dirty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  <a:ea typeface="+mj-ea"/>
                <a:cs typeface="B Nazanin" pitchFamily="2" charset="-78"/>
              </a:rPr>
              <a:t>یعنی </a:t>
            </a:r>
            <a:r>
              <a:rPr lang="ar-SA" sz="3600" b="1" cap="all" dirty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  <a:ea typeface="+mj-ea"/>
                <a:cs typeface="B Nazanin" pitchFamily="2" charset="-78"/>
              </a:rPr>
              <a:t>انتخاب محمل مناسب براي رسيدن به مقصد يا هدف است</a:t>
            </a:r>
            <a:r>
              <a:rPr lang="fa-IR" sz="3600" b="1" cap="all" dirty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  <a:ea typeface="+mj-ea"/>
                <a:cs typeface="B Nazanin" pitchFamily="2" charset="-78"/>
              </a:rPr>
              <a:t>.</a:t>
            </a:r>
            <a:r>
              <a:rPr lang="en-US" sz="3600" b="1" cap="all" dirty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  <a:ea typeface="+mj-ea"/>
                <a:cs typeface="B Nazanin" pitchFamily="2" charset="-78"/>
              </a:rPr>
              <a:t/>
            </a:r>
            <a:br>
              <a:rPr lang="en-US" sz="3600" b="1" cap="all" dirty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  <a:ea typeface="+mj-ea"/>
                <a:cs typeface="B Nazanin" pitchFamily="2" charset="-78"/>
              </a:rPr>
            </a:br>
            <a:endParaRPr lang="fa-IR" sz="3600" b="1" dirty="0">
              <a:solidFill>
                <a:schemeClr val="tx2">
                  <a:lumMod val="60000"/>
                  <a:lumOff val="40000"/>
                </a:schemeClr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07142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7211144" cy="1440160"/>
          </a:xfrm>
        </p:spPr>
        <p:txBody>
          <a:bodyPr>
            <a:normAutofit/>
          </a:bodyPr>
          <a:lstStyle/>
          <a:p>
            <a:pPr algn="r" rtl="1"/>
            <a:r>
              <a:rPr lang="ar-SA" sz="3200" dirty="0" smtClean="0">
                <a:solidFill>
                  <a:schemeClr val="tx2">
                    <a:lumMod val="75000"/>
                  </a:schemeClr>
                </a:solidFill>
                <a:cs typeface="B Nazanin" pitchFamily="2" charset="-78"/>
              </a:rPr>
              <a:t>سه نكته</a:t>
            </a:r>
            <a:r>
              <a:rPr lang="fa-IR" sz="3200" dirty="0" smtClean="0">
                <a:solidFill>
                  <a:schemeClr val="tx2">
                    <a:lumMod val="75000"/>
                  </a:schemeClr>
                </a:solidFill>
                <a:cs typeface="B Nazanin" pitchFamily="2" charset="-78"/>
              </a:rPr>
              <a:t> ی</a:t>
            </a:r>
            <a:r>
              <a:rPr lang="ar-SA" sz="3200" dirty="0" smtClean="0">
                <a:solidFill>
                  <a:schemeClr val="tx2">
                    <a:lumMod val="75000"/>
                  </a:schemeClr>
                </a:solidFill>
                <a:cs typeface="B Nazanin" pitchFamily="2" charset="-78"/>
              </a:rPr>
              <a:t> اساسي</a:t>
            </a:r>
            <a:r>
              <a:rPr lang="fa-IR" sz="3200" dirty="0" smtClean="0">
                <a:solidFill>
                  <a:schemeClr val="tx2">
                    <a:lumMod val="75000"/>
                  </a:schemeClr>
                </a:solidFill>
                <a:cs typeface="B Nazanin" pitchFamily="2" charset="-78"/>
              </a:rPr>
              <a:t> در انتخاب روش مطالعه:</a:t>
            </a:r>
            <a:endParaRPr lang="en-US" sz="3200" dirty="0">
              <a:solidFill>
                <a:schemeClr val="tx2">
                  <a:lumMod val="75000"/>
                </a:schemeClr>
              </a:solidFill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844824"/>
            <a:ext cx="7772400" cy="4394448"/>
          </a:xfrm>
        </p:spPr>
        <p:txBody>
          <a:bodyPr>
            <a:normAutofit fontScale="85000" lnSpcReduction="20000"/>
          </a:bodyPr>
          <a:lstStyle/>
          <a:p>
            <a:pPr marL="182880" indent="-457200" algn="just" rtl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Font typeface="Wingdings" pitchFamily="2" charset="2"/>
              <a:buChar char="v"/>
            </a:pPr>
            <a:r>
              <a:rPr lang="ar-SA" sz="2800" b="1" dirty="0" smtClean="0">
                <a:solidFill>
                  <a:schemeClr val="accent2">
                    <a:lumMod val="75000"/>
                  </a:schemeClr>
                </a:solidFill>
                <a:latin typeface="Calibri"/>
                <a:ea typeface="Times New Roman"/>
                <a:cs typeface="B Nazanin" pitchFamily="2" charset="-78"/>
              </a:rPr>
              <a:t>هدف مطالعه </a:t>
            </a:r>
            <a:r>
              <a:rPr lang="fa-IR" sz="2800" dirty="0" smtClean="0">
                <a:latin typeface="Calibri"/>
                <a:ea typeface="Times New Roman"/>
                <a:cs typeface="B Nazanin" pitchFamily="2" charset="-78"/>
              </a:rPr>
              <a:t>که</a:t>
            </a:r>
            <a:r>
              <a:rPr lang="fa-IR" sz="2800" b="1" dirty="0" smtClean="0">
                <a:latin typeface="Calibri"/>
                <a:ea typeface="Times New Roman"/>
                <a:cs typeface="B Nazanin" pitchFamily="2" charset="-78"/>
              </a:rPr>
              <a:t> </a:t>
            </a:r>
            <a:r>
              <a:rPr lang="ar-SA" sz="2800" dirty="0" smtClean="0">
                <a:latin typeface="Calibri"/>
                <a:ea typeface="Times New Roman"/>
                <a:cs typeface="B Nazanin" pitchFamily="2" charset="-78"/>
              </a:rPr>
              <a:t>مي‌تواند</a:t>
            </a:r>
            <a:r>
              <a:rPr lang="fa-IR" sz="2800" dirty="0" smtClean="0">
                <a:latin typeface="Calibri"/>
                <a:ea typeface="Times New Roman"/>
                <a:cs typeface="B Nazanin" pitchFamily="2" charset="-78"/>
              </a:rPr>
              <a:t> شامل </a:t>
            </a:r>
            <a:r>
              <a:rPr lang="ar-SA" sz="2800" dirty="0" smtClean="0">
                <a:latin typeface="Calibri"/>
                <a:ea typeface="Times New Roman"/>
                <a:cs typeface="B Nazanin" pitchFamily="2" charset="-78"/>
              </a:rPr>
              <a:t>اندازه</a:t>
            </a:r>
            <a:r>
              <a:rPr lang="en-US" sz="2800" dirty="0" smtClean="0">
                <a:latin typeface="Calibri"/>
                <a:ea typeface="Times New Roman"/>
                <a:cs typeface="B Nazanin" pitchFamily="2" charset="-78"/>
              </a:rPr>
              <a:t> </a:t>
            </a:r>
            <a:r>
              <a:rPr lang="ar-SA" sz="2800" dirty="0" smtClean="0">
                <a:latin typeface="Calibri"/>
                <a:ea typeface="Times New Roman"/>
                <a:cs typeface="B Nazanin" pitchFamily="2" charset="-78"/>
              </a:rPr>
              <a:t>گيري رخدادها، تعيين ارتباط بين عوامل خطرزا و بيماري يا پيامد مورد نظر، تعيين وضعيت بيماري در يك جمعيت</a:t>
            </a:r>
            <a:r>
              <a:rPr lang="fa-IR" sz="2800" dirty="0" smtClean="0">
                <a:latin typeface="Calibri"/>
                <a:ea typeface="Times New Roman"/>
                <a:cs typeface="B Nazanin" pitchFamily="2" charset="-78"/>
              </a:rPr>
              <a:t> </a:t>
            </a:r>
            <a:r>
              <a:rPr lang="ar-SA" sz="2800" dirty="0" smtClean="0">
                <a:latin typeface="Calibri"/>
                <a:ea typeface="Times New Roman"/>
                <a:cs typeface="B Nazanin" pitchFamily="2" charset="-78"/>
              </a:rPr>
              <a:t>يا مطالعه در باره علل ايجاد بيماري باشد. </a:t>
            </a:r>
            <a:endParaRPr lang="en-US" sz="2800" dirty="0" smtClean="0">
              <a:latin typeface="Calibri"/>
              <a:ea typeface="Calibri"/>
              <a:cs typeface="B Nazanin" pitchFamily="2" charset="-78"/>
            </a:endParaRPr>
          </a:p>
          <a:p>
            <a:pPr marL="182880" indent="-457200" algn="just" rtl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Font typeface="Wingdings" pitchFamily="2" charset="2"/>
              <a:buChar char="v"/>
            </a:pPr>
            <a:r>
              <a:rPr lang="ar-SA" sz="2800" b="1" dirty="0" smtClean="0">
                <a:solidFill>
                  <a:schemeClr val="accent2">
                    <a:lumMod val="75000"/>
                  </a:schemeClr>
                </a:solidFill>
                <a:latin typeface="Calibri"/>
                <a:ea typeface="Times New Roman"/>
                <a:cs typeface="B Nazanin" pitchFamily="2" charset="-78"/>
              </a:rPr>
              <a:t>قابليت انجام مطالعه</a:t>
            </a:r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  <a:latin typeface="Calibri"/>
                <a:ea typeface="Times New Roman"/>
                <a:cs typeface="B Nazanin" pitchFamily="2" charset="-78"/>
              </a:rPr>
              <a:t> </a:t>
            </a:r>
            <a:r>
              <a:rPr lang="fa-IR" sz="2800" dirty="0" smtClean="0">
                <a:latin typeface="Calibri"/>
                <a:ea typeface="Times New Roman"/>
                <a:cs typeface="B Nazanin" pitchFamily="2" charset="-78"/>
              </a:rPr>
              <a:t>که می تواند </a:t>
            </a:r>
            <a:r>
              <a:rPr lang="ar-SA" sz="2800" dirty="0" smtClean="0">
                <a:latin typeface="Calibri"/>
                <a:ea typeface="Times New Roman"/>
                <a:cs typeface="B Nazanin" pitchFamily="2" charset="-78"/>
              </a:rPr>
              <a:t>شامل مواردي چون قابليت دسترسي به افراد مورد مطالعه، ابزار يا مواد مورد نياز براي انجام مطالعه، و يا نيروي انساني، زمان، و بودجه مورد نياز براي انجام مطالعه باشد.</a:t>
            </a:r>
            <a:endParaRPr lang="en-US" sz="2800" dirty="0" smtClean="0">
              <a:latin typeface="Calibri"/>
              <a:ea typeface="Calibri"/>
              <a:cs typeface="B Nazanin" pitchFamily="2" charset="-78"/>
            </a:endParaRPr>
          </a:p>
          <a:p>
            <a:pPr marL="182880" indent="-457200" algn="just" rtl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Font typeface="Wingdings" pitchFamily="2" charset="2"/>
              <a:buChar char="v"/>
            </a:pPr>
            <a:r>
              <a:rPr lang="ar-SA" sz="2800" b="1" dirty="0" smtClean="0">
                <a:solidFill>
                  <a:schemeClr val="accent2">
                    <a:lumMod val="75000"/>
                  </a:schemeClr>
                </a:solidFill>
                <a:latin typeface="Calibri"/>
                <a:ea typeface="Times New Roman"/>
                <a:cs typeface="B Nazanin" pitchFamily="2" charset="-78"/>
              </a:rPr>
              <a:t>اعتبار مطالعه </a:t>
            </a:r>
            <a:r>
              <a:rPr lang="ar-SA" sz="2800" dirty="0" smtClean="0">
                <a:latin typeface="Calibri"/>
                <a:ea typeface="Times New Roman"/>
                <a:cs typeface="B Nazanin" pitchFamily="2" charset="-78"/>
              </a:rPr>
              <a:t>نيز شامل اين نكته مي‌شود كه اعتبار يافته هاي مطالعه با توجّه به مقدورات و امكانات مطالعه تا چه حد براي ما با اهميّت است.</a:t>
            </a:r>
            <a:endParaRPr lang="en-US" sz="2800" dirty="0" smtClean="0">
              <a:latin typeface="Calibri"/>
              <a:ea typeface="Calibri"/>
              <a:cs typeface="B Nazanin" pitchFamily="2" charset="-7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66215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="" xmlns:p14="http://schemas.microsoft.com/office/powerpoint/2010/main" val="1676002661"/>
              </p:ext>
            </p:extLst>
          </p:nvPr>
        </p:nvGraphicFramePr>
        <p:xfrm>
          <a:off x="304800" y="548680"/>
          <a:ext cx="7363544" cy="6131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19" name="Straight Arrow Connector 18"/>
          <p:cNvCxnSpPr/>
          <p:nvPr/>
        </p:nvCxnSpPr>
        <p:spPr>
          <a:xfrm flipV="1">
            <a:off x="5105400" y="2438400"/>
            <a:ext cx="1524000" cy="1066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62902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D681BA9-0C7B-472B-8AB3-C4257F9EDD6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C3903DE-F042-460B-A8E7-2100937078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EFAFDE8-BC16-4EF2-9075-1157217785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0FA7506-F579-45B6-AC77-641FE767D4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4CF96B7-2751-444E-8571-3952F4D65C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E9C653E-7AEA-44BA-A141-008B1D84DA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F5CE5FC-C9D1-43CF-89B2-214CC24AA6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CB1B712-828A-4434-9ED3-33CADBA6D7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BF8A7FF-7419-405A-AA71-9290ECCD83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ED7635D-D1EA-441D-8B98-017A13FAF2F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427DC82-EBAE-4BC8-A355-062428550EC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7AC36DE-621A-42A1-B907-582D1C1E40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5F96880-6DE9-4082-A3B7-479B2B04FF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CFB5C97-7771-4A37-A07B-833BD8FDCB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C771B69-31D1-47F9-8D5B-E0C831FDEA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FA50889-5740-4957-B984-C9E7D7ACE7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45A90CE-5DDD-4EC7-BE3D-8D652F0A9A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EA0A786-A5FD-47A1-B498-DC66D525522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A0A68EF-7718-48AC-BA59-4BBA7F6E25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D681BA9-0C7B-472B-8AB3-C4257F9EDD6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C3903DE-F042-460B-A8E7-2100937078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EFAFDE8-BC16-4EF2-9075-1157217785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0FA7506-F579-45B6-AC77-641FE767D4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4CF96B7-2751-444E-8571-3952F4D65C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E9C653E-7AEA-44BA-A141-008B1D84DA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F5CE5FC-C9D1-43CF-89B2-214CC24AA6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CB1B712-828A-4434-9ED3-33CADBA6D7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BF8A7FF-7419-405A-AA71-9290ECCD83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6347FC3-4400-4AF3-AE2D-A1D6C637E2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BD5F861-7E1A-40CF-871A-0EBF125AA41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C3FAC2D-E724-4A78-9AEE-5FD906372D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2B98782-0ED4-4689-B254-334EA50E01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ED7635D-D1EA-441D-8B98-017A13FAF2F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427DC82-EBAE-4BC8-A355-062428550EC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7AC36DE-621A-42A1-B907-582D1C1E40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5F96880-6DE9-4082-A3B7-479B2B04FF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CFB5C97-7771-4A37-A07B-833BD8FDCB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C771B69-31D1-47F9-8D5B-E0C831FDEA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FA50889-5740-4957-B984-C9E7D7ACE7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45A90CE-5DDD-4EC7-BE3D-8D652F0A9A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EA0A786-A5FD-47A1-B498-DC66D525522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A0A68EF-7718-48AC-BA59-4BBA7F6E25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lvlAtOnce"/>
        </p:bldSub>
      </p:bldGraphic>
      <p:bldGraphic spid="4" grpId="1">
        <p:bldSub>
          <a:bldDgm bld="lvlAtOnc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CDDE39A-77F0-4D25-AD9E-6D2F8BE89FA5}" type="slidenum">
              <a:rPr lang="ar-SA" smtClean="0"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pt-BR" smtClean="0">
              <a:cs typeface="Arial" pitchFamily="34" charset="0"/>
            </a:endParaRPr>
          </a:p>
        </p:txBody>
      </p:sp>
      <p:sp>
        <p:nvSpPr>
          <p:cNvPr id="138242" name="Rectangle 2"/>
          <p:cNvSpPr>
            <a:spLocks noChangeArrowheads="1"/>
          </p:cNvSpPr>
          <p:nvPr/>
        </p:nvSpPr>
        <p:spPr bwMode="auto">
          <a:xfrm>
            <a:off x="2743200" y="228600"/>
            <a:ext cx="2819400" cy="533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rtl="0" eaLnBrk="0" hangingPunct="0"/>
            <a:r>
              <a:rPr lang="fa-IR" sz="4000" dirty="0">
                <a:solidFill>
                  <a:prstClr val="black"/>
                </a:solidFill>
                <a:latin typeface="Times New Roman" pitchFamily="18" charset="0"/>
                <a:cs typeface="B Traffic" pitchFamily="2" charset="-78"/>
              </a:rPr>
              <a:t>انواع مطالعات</a:t>
            </a:r>
            <a:endParaRPr lang="ar-SA" sz="4000" dirty="0">
              <a:solidFill>
                <a:prstClr val="black"/>
              </a:solidFill>
              <a:latin typeface="Times New Roman" pitchFamily="18" charset="0"/>
              <a:cs typeface="B Traffic" pitchFamily="2" charset="-78"/>
            </a:endParaRPr>
          </a:p>
        </p:txBody>
      </p:sp>
      <p:sp>
        <p:nvSpPr>
          <p:cNvPr id="138243" name="Rectangle 3"/>
          <p:cNvSpPr>
            <a:spLocks noChangeArrowheads="1"/>
          </p:cNvSpPr>
          <p:nvPr/>
        </p:nvSpPr>
        <p:spPr bwMode="auto">
          <a:xfrm>
            <a:off x="1066800" y="1066800"/>
            <a:ext cx="1647825" cy="862013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rtl="0" eaLnBrk="0" hangingPunct="0"/>
            <a:r>
              <a:rPr lang="ar-SA" sz="3200" dirty="0">
                <a:solidFill>
                  <a:srgbClr val="575F6D"/>
                </a:solidFill>
                <a:latin typeface="Times New Roman" pitchFamily="18" charset="0"/>
                <a:cs typeface="B Traffic" pitchFamily="2" charset="-78"/>
              </a:rPr>
              <a:t>توصيفي</a:t>
            </a:r>
            <a:endParaRPr lang="en-US" sz="3200" dirty="0">
              <a:solidFill>
                <a:srgbClr val="575F6D"/>
              </a:solidFill>
              <a:latin typeface="Times New Roman" pitchFamily="18" charset="0"/>
              <a:cs typeface="B Traffic" pitchFamily="2" charset="-78"/>
            </a:endParaRPr>
          </a:p>
          <a:p>
            <a:pPr algn="ctr" rtl="0" eaLnBrk="0" hangingPunct="0"/>
            <a:r>
              <a:rPr lang="en-US" dirty="0">
                <a:solidFill>
                  <a:srgbClr val="575F6D"/>
                </a:solidFill>
                <a:latin typeface="Times New Roman" pitchFamily="18" charset="0"/>
                <a:cs typeface="B Traffic" pitchFamily="2" charset="-78"/>
              </a:rPr>
              <a:t>Descriptive</a:t>
            </a:r>
            <a:endParaRPr lang="ar-SA" dirty="0">
              <a:solidFill>
                <a:srgbClr val="575F6D"/>
              </a:solidFill>
              <a:latin typeface="Times New Roman" pitchFamily="18" charset="0"/>
              <a:cs typeface="B Traffic" pitchFamily="2" charset="-78"/>
            </a:endParaRPr>
          </a:p>
        </p:txBody>
      </p:sp>
      <p:sp>
        <p:nvSpPr>
          <p:cNvPr id="138244" name="Rectangle 4"/>
          <p:cNvSpPr>
            <a:spLocks noChangeArrowheads="1"/>
          </p:cNvSpPr>
          <p:nvPr/>
        </p:nvSpPr>
        <p:spPr bwMode="auto">
          <a:xfrm>
            <a:off x="5638800" y="1071563"/>
            <a:ext cx="1905000" cy="833437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rtl="0" eaLnBrk="0" hangingPunct="0"/>
            <a:r>
              <a:rPr lang="ar-SA" sz="3200" dirty="0">
                <a:solidFill>
                  <a:srgbClr val="575F6D"/>
                </a:solidFill>
                <a:latin typeface="Times New Roman" pitchFamily="18" charset="0"/>
                <a:cs typeface="B Traffic" pitchFamily="2" charset="-78"/>
              </a:rPr>
              <a:t>تحليلي</a:t>
            </a:r>
            <a:endParaRPr lang="en-US" sz="3600" dirty="0">
              <a:solidFill>
                <a:srgbClr val="575F6D"/>
              </a:solidFill>
              <a:latin typeface="Times New Roman" pitchFamily="18" charset="0"/>
              <a:cs typeface="B Traffic" pitchFamily="2" charset="-78"/>
            </a:endParaRPr>
          </a:p>
          <a:p>
            <a:pPr algn="ctr" rtl="0" eaLnBrk="0" hangingPunct="0"/>
            <a:r>
              <a:rPr lang="en-US" dirty="0">
                <a:solidFill>
                  <a:srgbClr val="575F6D"/>
                </a:solidFill>
                <a:latin typeface="Times New Roman" pitchFamily="18" charset="0"/>
                <a:cs typeface="B Traffic" pitchFamily="2" charset="-78"/>
              </a:rPr>
              <a:t>Analytic</a:t>
            </a:r>
            <a:endParaRPr lang="ar-SA" sz="3600" dirty="0">
              <a:solidFill>
                <a:srgbClr val="575F6D"/>
              </a:solidFill>
              <a:latin typeface="Times New Roman" pitchFamily="18" charset="0"/>
              <a:cs typeface="B Traffic" pitchFamily="2" charset="-78"/>
            </a:endParaRPr>
          </a:p>
        </p:txBody>
      </p:sp>
      <p:sp>
        <p:nvSpPr>
          <p:cNvPr id="138245" name="Rectangle 5"/>
          <p:cNvSpPr>
            <a:spLocks noChangeArrowheads="1"/>
          </p:cNvSpPr>
          <p:nvPr/>
        </p:nvSpPr>
        <p:spPr bwMode="auto">
          <a:xfrm>
            <a:off x="7143750" y="2667000"/>
            <a:ext cx="1619250" cy="83820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ar-SA" dirty="0">
                <a:solidFill>
                  <a:prstClr val="black"/>
                </a:solidFill>
                <a:latin typeface="Times New Roman" pitchFamily="18" charset="0"/>
                <a:cs typeface="B Traffic" pitchFamily="2" charset="-78"/>
              </a:rPr>
              <a:t>مداخله</a:t>
            </a: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B Traffic" pitchFamily="2" charset="-78"/>
              </a:rPr>
              <a:t> </a:t>
            </a:r>
            <a:r>
              <a:rPr lang="ar-SA" dirty="0">
                <a:solidFill>
                  <a:prstClr val="black"/>
                </a:solidFill>
                <a:latin typeface="Times New Roman" pitchFamily="18" charset="0"/>
                <a:cs typeface="B Traffic" pitchFamily="2" charset="-78"/>
              </a:rPr>
              <a:t>اي</a:t>
            </a:r>
            <a:endParaRPr lang="en-US" dirty="0">
              <a:solidFill>
                <a:prstClr val="black"/>
              </a:solidFill>
              <a:latin typeface="Times New Roman" pitchFamily="18" charset="0"/>
              <a:cs typeface="B Traffic" pitchFamily="2" charset="-78"/>
            </a:endParaRPr>
          </a:p>
          <a:p>
            <a:pPr algn="ctr" rtl="0" eaLnBrk="0" hangingPunct="0"/>
            <a:r>
              <a:rPr lang="en-US" sz="2000" dirty="0">
                <a:solidFill>
                  <a:prstClr val="black"/>
                </a:solidFill>
                <a:latin typeface="Times New Roman" pitchFamily="18" charset="0"/>
                <a:cs typeface="B Traffic" pitchFamily="2" charset="-78"/>
              </a:rPr>
              <a:t>Interventional</a:t>
            </a:r>
            <a:endParaRPr lang="ar-SA" sz="2000" dirty="0">
              <a:solidFill>
                <a:prstClr val="black"/>
              </a:solidFill>
              <a:latin typeface="Times New Roman" pitchFamily="18" charset="0"/>
              <a:cs typeface="B Traffic" pitchFamily="2" charset="-78"/>
            </a:endParaRPr>
          </a:p>
        </p:txBody>
      </p:sp>
      <p:sp>
        <p:nvSpPr>
          <p:cNvPr id="138246" name="Rectangle 6"/>
          <p:cNvSpPr>
            <a:spLocks noChangeArrowheads="1"/>
          </p:cNvSpPr>
          <p:nvPr/>
        </p:nvSpPr>
        <p:spPr bwMode="auto">
          <a:xfrm>
            <a:off x="4572000" y="2667000"/>
            <a:ext cx="1600200" cy="9144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rtl="0" eaLnBrk="0" hangingPunct="0"/>
            <a:r>
              <a:rPr lang="ar-SA" dirty="0">
                <a:solidFill>
                  <a:prstClr val="black"/>
                </a:solidFill>
                <a:latin typeface="Times New Roman" pitchFamily="18" charset="0"/>
                <a:cs typeface="B Traffic" pitchFamily="2" charset="-78"/>
              </a:rPr>
              <a:t>مشاهده اي</a:t>
            </a:r>
            <a:endParaRPr lang="fa-IR" dirty="0">
              <a:solidFill>
                <a:prstClr val="black"/>
              </a:solidFill>
              <a:latin typeface="Times New Roman" pitchFamily="18" charset="0"/>
              <a:cs typeface="B Traffic" pitchFamily="2" charset="-78"/>
            </a:endParaRPr>
          </a:p>
          <a:p>
            <a:pPr algn="ctr" rtl="0" eaLnBrk="0" hangingPunct="0"/>
            <a:r>
              <a:rPr lang="en-US" sz="2000" dirty="0">
                <a:solidFill>
                  <a:prstClr val="black"/>
                </a:solidFill>
                <a:latin typeface="Times New Roman" pitchFamily="18" charset="0"/>
                <a:cs typeface="B Traffic" pitchFamily="2" charset="-78"/>
              </a:rPr>
              <a:t>Observationa</a:t>
            </a:r>
            <a:r>
              <a:rPr lang="en-US" sz="2000" dirty="0">
                <a:solidFill>
                  <a:srgbClr val="0033CC"/>
                </a:solidFill>
                <a:latin typeface="Times New Roman" pitchFamily="18" charset="0"/>
                <a:cs typeface="B Traffic" pitchFamily="2" charset="-78"/>
              </a:rPr>
              <a:t>l</a:t>
            </a:r>
            <a:endParaRPr lang="ar-SA" dirty="0">
              <a:solidFill>
                <a:srgbClr val="0033CC"/>
              </a:solidFill>
              <a:latin typeface="Times New Roman" pitchFamily="18" charset="0"/>
              <a:cs typeface="B Traffic" pitchFamily="2" charset="-78"/>
            </a:endParaRPr>
          </a:p>
        </p:txBody>
      </p:sp>
      <p:sp>
        <p:nvSpPr>
          <p:cNvPr id="138247" name="Rectangle 7"/>
          <p:cNvSpPr>
            <a:spLocks noChangeArrowheads="1"/>
          </p:cNvSpPr>
          <p:nvPr/>
        </p:nvSpPr>
        <p:spPr bwMode="auto">
          <a:xfrm>
            <a:off x="6629400" y="4343400"/>
            <a:ext cx="1981200" cy="53340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rtl="0" eaLnBrk="0" hangingPunct="0"/>
            <a:r>
              <a:rPr lang="ar-SA" dirty="0">
                <a:solidFill>
                  <a:prstClr val="black"/>
                </a:solidFill>
                <a:latin typeface="Times New Roman" pitchFamily="18" charset="0"/>
                <a:cs typeface="B Traffic" pitchFamily="2" charset="-78"/>
              </a:rPr>
              <a:t>كارآزمايي باليني</a:t>
            </a:r>
          </a:p>
        </p:txBody>
      </p:sp>
      <p:sp>
        <p:nvSpPr>
          <p:cNvPr id="138248" name="Rectangle 8"/>
          <p:cNvSpPr>
            <a:spLocks noChangeArrowheads="1"/>
          </p:cNvSpPr>
          <p:nvPr/>
        </p:nvSpPr>
        <p:spPr bwMode="auto">
          <a:xfrm>
            <a:off x="6629400" y="6019800"/>
            <a:ext cx="1981200" cy="53340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rtl="0" eaLnBrk="0" hangingPunct="0"/>
            <a:r>
              <a:rPr lang="ar-SA" dirty="0">
                <a:solidFill>
                  <a:prstClr val="black"/>
                </a:solidFill>
                <a:latin typeface="Times New Roman" pitchFamily="18" charset="0"/>
                <a:cs typeface="B Traffic" pitchFamily="2" charset="-78"/>
              </a:rPr>
              <a:t>كارآزمايي اجتماعي</a:t>
            </a:r>
          </a:p>
        </p:txBody>
      </p:sp>
      <p:sp>
        <p:nvSpPr>
          <p:cNvPr id="138249" name="Rectangle 9"/>
          <p:cNvSpPr>
            <a:spLocks noChangeArrowheads="1"/>
          </p:cNvSpPr>
          <p:nvPr/>
        </p:nvSpPr>
        <p:spPr bwMode="auto">
          <a:xfrm>
            <a:off x="6629400" y="5181600"/>
            <a:ext cx="1981200" cy="53340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rtl="0" eaLnBrk="0" hangingPunct="0"/>
            <a:r>
              <a:rPr lang="ar-SA" dirty="0">
                <a:solidFill>
                  <a:prstClr val="black"/>
                </a:solidFill>
                <a:latin typeface="Times New Roman" pitchFamily="18" charset="0"/>
                <a:cs typeface="B Traffic" pitchFamily="2" charset="-78"/>
              </a:rPr>
              <a:t>كارآزمايي ميداني</a:t>
            </a:r>
          </a:p>
        </p:txBody>
      </p:sp>
      <p:sp>
        <p:nvSpPr>
          <p:cNvPr id="138250" name="Line 10"/>
          <p:cNvSpPr>
            <a:spLocks noChangeShapeType="1"/>
          </p:cNvSpPr>
          <p:nvPr/>
        </p:nvSpPr>
        <p:spPr bwMode="auto">
          <a:xfrm flipV="1">
            <a:off x="8763000" y="3124200"/>
            <a:ext cx="152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l"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138251" name="Line 11"/>
          <p:cNvSpPr>
            <a:spLocks noChangeShapeType="1"/>
          </p:cNvSpPr>
          <p:nvPr/>
        </p:nvSpPr>
        <p:spPr bwMode="auto">
          <a:xfrm>
            <a:off x="8915400" y="3124200"/>
            <a:ext cx="0" cy="3124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l"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138252" name="Line 12"/>
          <p:cNvSpPr>
            <a:spLocks noChangeShapeType="1"/>
          </p:cNvSpPr>
          <p:nvPr/>
        </p:nvSpPr>
        <p:spPr bwMode="auto">
          <a:xfrm flipH="1">
            <a:off x="8686800" y="6248400"/>
            <a:ext cx="228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pPr algn="l"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138253" name="Line 13"/>
          <p:cNvSpPr>
            <a:spLocks noChangeShapeType="1"/>
          </p:cNvSpPr>
          <p:nvPr/>
        </p:nvSpPr>
        <p:spPr bwMode="auto">
          <a:xfrm flipH="1">
            <a:off x="8686800" y="5410200"/>
            <a:ext cx="228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pPr algn="l"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138254" name="Line 14"/>
          <p:cNvSpPr>
            <a:spLocks noChangeShapeType="1"/>
          </p:cNvSpPr>
          <p:nvPr/>
        </p:nvSpPr>
        <p:spPr bwMode="auto">
          <a:xfrm flipH="1">
            <a:off x="8686800" y="4572000"/>
            <a:ext cx="228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pPr algn="l"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138255" name="Rectangle 15"/>
          <p:cNvSpPr>
            <a:spLocks noChangeArrowheads="1"/>
          </p:cNvSpPr>
          <p:nvPr/>
        </p:nvSpPr>
        <p:spPr bwMode="auto">
          <a:xfrm>
            <a:off x="3048000" y="6019800"/>
            <a:ext cx="1447800" cy="533400"/>
          </a:xfrm>
          <a:prstGeom prst="rect">
            <a:avLst/>
          </a:prstGeom>
          <a:solidFill>
            <a:srgbClr val="C7E6A4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rtl="0" eaLnBrk="0" hangingPunct="0"/>
            <a:r>
              <a:rPr lang="ar-SA" dirty="0">
                <a:solidFill>
                  <a:prstClr val="black"/>
                </a:solidFill>
                <a:latin typeface="Times New Roman" pitchFamily="18" charset="0"/>
                <a:cs typeface="B Traffic" pitchFamily="2" charset="-78"/>
              </a:rPr>
              <a:t>مقطعي</a:t>
            </a:r>
          </a:p>
        </p:txBody>
      </p:sp>
      <p:sp>
        <p:nvSpPr>
          <p:cNvPr id="138256" name="Rectangle 16"/>
          <p:cNvSpPr>
            <a:spLocks noChangeArrowheads="1"/>
          </p:cNvSpPr>
          <p:nvPr/>
        </p:nvSpPr>
        <p:spPr bwMode="auto">
          <a:xfrm>
            <a:off x="4572000" y="5181600"/>
            <a:ext cx="1447800" cy="5334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rtl="0" eaLnBrk="0" hangingPunct="0"/>
            <a:r>
              <a:rPr lang="ar-SA" dirty="0">
                <a:solidFill>
                  <a:prstClr val="black"/>
                </a:solidFill>
                <a:latin typeface="Times New Roman" pitchFamily="18" charset="0"/>
                <a:cs typeface="B Traffic" pitchFamily="2" charset="-78"/>
              </a:rPr>
              <a:t>مورد شاهدي</a:t>
            </a:r>
          </a:p>
        </p:txBody>
      </p:sp>
      <p:sp>
        <p:nvSpPr>
          <p:cNvPr id="138257" name="Rectangle 17"/>
          <p:cNvSpPr>
            <a:spLocks noChangeArrowheads="1"/>
          </p:cNvSpPr>
          <p:nvPr/>
        </p:nvSpPr>
        <p:spPr bwMode="auto">
          <a:xfrm>
            <a:off x="4572000" y="4343400"/>
            <a:ext cx="1447800" cy="5334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rtl="0" eaLnBrk="0" hangingPunct="0"/>
            <a:r>
              <a:rPr lang="ar-SA" dirty="0">
                <a:solidFill>
                  <a:prstClr val="black"/>
                </a:solidFill>
                <a:latin typeface="Times New Roman" pitchFamily="18" charset="0"/>
                <a:cs typeface="B Traffic" pitchFamily="2" charset="-78"/>
              </a:rPr>
              <a:t>كوهورت</a:t>
            </a:r>
          </a:p>
        </p:txBody>
      </p:sp>
      <p:sp>
        <p:nvSpPr>
          <p:cNvPr id="138258" name="Rectangle 18"/>
          <p:cNvSpPr>
            <a:spLocks noChangeArrowheads="1"/>
          </p:cNvSpPr>
          <p:nvPr/>
        </p:nvSpPr>
        <p:spPr bwMode="auto">
          <a:xfrm>
            <a:off x="1447800" y="5181600"/>
            <a:ext cx="1447800" cy="533400"/>
          </a:xfrm>
          <a:prstGeom prst="rect">
            <a:avLst/>
          </a:prstGeom>
          <a:solidFill>
            <a:srgbClr val="C7E6A4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rtl="0" eaLnBrk="0" hangingPunct="0"/>
            <a:r>
              <a:rPr lang="ar-SA" dirty="0">
                <a:solidFill>
                  <a:prstClr val="black"/>
                </a:solidFill>
                <a:latin typeface="Times New Roman" pitchFamily="18" charset="0"/>
                <a:cs typeface="B Traffic" pitchFamily="2" charset="-78"/>
              </a:rPr>
              <a:t>اكولوژيك</a:t>
            </a:r>
          </a:p>
        </p:txBody>
      </p:sp>
      <p:sp>
        <p:nvSpPr>
          <p:cNvPr id="138259" name="Rectangle 19"/>
          <p:cNvSpPr>
            <a:spLocks noChangeArrowheads="1"/>
          </p:cNvSpPr>
          <p:nvPr/>
        </p:nvSpPr>
        <p:spPr bwMode="auto">
          <a:xfrm>
            <a:off x="1447800" y="3429000"/>
            <a:ext cx="1447800" cy="533400"/>
          </a:xfrm>
          <a:prstGeom prst="rect">
            <a:avLst/>
          </a:prstGeom>
          <a:solidFill>
            <a:srgbClr val="C7E6A4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rtl="0" eaLnBrk="0" hangingPunct="0"/>
            <a:r>
              <a:rPr lang="en-US" sz="2000" dirty="0">
                <a:solidFill>
                  <a:prstClr val="black"/>
                </a:solidFill>
                <a:latin typeface="Times New Roman" pitchFamily="18" charset="0"/>
                <a:cs typeface="B Traffic" pitchFamily="2" charset="-78"/>
              </a:rPr>
              <a:t>Case Report</a:t>
            </a:r>
            <a:endParaRPr lang="ar-SA" sz="2000" dirty="0">
              <a:solidFill>
                <a:prstClr val="black"/>
              </a:solidFill>
              <a:latin typeface="Times New Roman" pitchFamily="18" charset="0"/>
              <a:cs typeface="B Traffic" pitchFamily="2" charset="-78"/>
            </a:endParaRPr>
          </a:p>
        </p:txBody>
      </p:sp>
      <p:sp>
        <p:nvSpPr>
          <p:cNvPr id="138260" name="Rectangle 20"/>
          <p:cNvSpPr>
            <a:spLocks noChangeArrowheads="1"/>
          </p:cNvSpPr>
          <p:nvPr/>
        </p:nvSpPr>
        <p:spPr bwMode="auto">
          <a:xfrm>
            <a:off x="1447800" y="4343400"/>
            <a:ext cx="1447800" cy="533400"/>
          </a:xfrm>
          <a:prstGeom prst="rect">
            <a:avLst/>
          </a:prstGeom>
          <a:solidFill>
            <a:srgbClr val="C7E6A4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rtl="0" eaLnBrk="0" hangingPunct="0"/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B Traffic" pitchFamily="2" charset="-78"/>
              </a:rPr>
              <a:t>Case Series</a:t>
            </a:r>
            <a:endParaRPr lang="ar-SA" dirty="0">
              <a:solidFill>
                <a:prstClr val="black"/>
              </a:solidFill>
              <a:latin typeface="Times New Roman" pitchFamily="18" charset="0"/>
              <a:cs typeface="B Traffic" pitchFamily="2" charset="-78"/>
            </a:endParaRPr>
          </a:p>
        </p:txBody>
      </p:sp>
      <p:sp>
        <p:nvSpPr>
          <p:cNvPr id="138261" name="Line 21"/>
          <p:cNvSpPr>
            <a:spLocks noChangeShapeType="1"/>
          </p:cNvSpPr>
          <p:nvPr/>
        </p:nvSpPr>
        <p:spPr bwMode="auto">
          <a:xfrm flipV="1">
            <a:off x="6172200" y="3124200"/>
            <a:ext cx="152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l"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138262" name="Line 22"/>
          <p:cNvSpPr>
            <a:spLocks noChangeShapeType="1"/>
          </p:cNvSpPr>
          <p:nvPr/>
        </p:nvSpPr>
        <p:spPr bwMode="auto">
          <a:xfrm>
            <a:off x="6324600" y="3124200"/>
            <a:ext cx="0" cy="3200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l"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138263" name="Line 23"/>
          <p:cNvSpPr>
            <a:spLocks noChangeShapeType="1"/>
          </p:cNvSpPr>
          <p:nvPr/>
        </p:nvSpPr>
        <p:spPr bwMode="auto">
          <a:xfrm flipH="1">
            <a:off x="4572000" y="6324600"/>
            <a:ext cx="1752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pPr algn="l"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138264" name="Line 24"/>
          <p:cNvSpPr>
            <a:spLocks noChangeShapeType="1"/>
          </p:cNvSpPr>
          <p:nvPr/>
        </p:nvSpPr>
        <p:spPr bwMode="auto">
          <a:xfrm flipH="1">
            <a:off x="6096000" y="5410200"/>
            <a:ext cx="228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pPr algn="l"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138265" name="Line 25"/>
          <p:cNvSpPr>
            <a:spLocks noChangeShapeType="1"/>
          </p:cNvSpPr>
          <p:nvPr/>
        </p:nvSpPr>
        <p:spPr bwMode="auto">
          <a:xfrm flipH="1">
            <a:off x="6096000" y="4572000"/>
            <a:ext cx="228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pPr algn="l"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138266" name="Line 26"/>
          <p:cNvSpPr>
            <a:spLocks noChangeShapeType="1"/>
          </p:cNvSpPr>
          <p:nvPr/>
        </p:nvSpPr>
        <p:spPr bwMode="auto">
          <a:xfrm flipH="1">
            <a:off x="914400" y="1447800"/>
            <a:ext cx="152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l"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138267" name="Line 27"/>
          <p:cNvSpPr>
            <a:spLocks noChangeShapeType="1"/>
          </p:cNvSpPr>
          <p:nvPr/>
        </p:nvSpPr>
        <p:spPr bwMode="auto">
          <a:xfrm>
            <a:off x="914400" y="1447800"/>
            <a:ext cx="0" cy="4876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l"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138268" name="Line 28"/>
          <p:cNvSpPr>
            <a:spLocks noChangeShapeType="1"/>
          </p:cNvSpPr>
          <p:nvPr/>
        </p:nvSpPr>
        <p:spPr bwMode="auto">
          <a:xfrm>
            <a:off x="914400" y="3733800"/>
            <a:ext cx="4572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pPr algn="l"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138269" name="Line 29"/>
          <p:cNvSpPr>
            <a:spLocks noChangeShapeType="1"/>
          </p:cNvSpPr>
          <p:nvPr/>
        </p:nvSpPr>
        <p:spPr bwMode="auto">
          <a:xfrm>
            <a:off x="914400" y="4572000"/>
            <a:ext cx="4572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pPr algn="l"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138270" name="Line 30"/>
          <p:cNvSpPr>
            <a:spLocks noChangeShapeType="1"/>
          </p:cNvSpPr>
          <p:nvPr/>
        </p:nvSpPr>
        <p:spPr bwMode="auto">
          <a:xfrm>
            <a:off x="914400" y="5410200"/>
            <a:ext cx="4572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pPr algn="l"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138271" name="Line 31"/>
          <p:cNvSpPr>
            <a:spLocks noChangeShapeType="1"/>
          </p:cNvSpPr>
          <p:nvPr/>
        </p:nvSpPr>
        <p:spPr bwMode="auto">
          <a:xfrm>
            <a:off x="914400" y="6324600"/>
            <a:ext cx="2057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pPr algn="l"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138272" name="Line 32"/>
          <p:cNvSpPr>
            <a:spLocks noChangeShapeType="1"/>
          </p:cNvSpPr>
          <p:nvPr/>
        </p:nvSpPr>
        <p:spPr bwMode="auto">
          <a:xfrm>
            <a:off x="4191000" y="762000"/>
            <a:ext cx="1371600" cy="838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pPr algn="l"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138273" name="Line 33"/>
          <p:cNvSpPr>
            <a:spLocks noChangeShapeType="1"/>
          </p:cNvSpPr>
          <p:nvPr/>
        </p:nvSpPr>
        <p:spPr bwMode="auto">
          <a:xfrm flipH="1">
            <a:off x="2743200" y="762000"/>
            <a:ext cx="1447800" cy="685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pPr algn="l"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138274" name="Line 34"/>
          <p:cNvSpPr>
            <a:spLocks noChangeShapeType="1"/>
          </p:cNvSpPr>
          <p:nvPr/>
        </p:nvSpPr>
        <p:spPr bwMode="auto">
          <a:xfrm flipH="1">
            <a:off x="5715000" y="1905000"/>
            <a:ext cx="914400" cy="762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pPr algn="l"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138275" name="Line 35"/>
          <p:cNvSpPr>
            <a:spLocks noChangeShapeType="1"/>
          </p:cNvSpPr>
          <p:nvPr/>
        </p:nvSpPr>
        <p:spPr bwMode="auto">
          <a:xfrm>
            <a:off x="6629400" y="1905000"/>
            <a:ext cx="1143000" cy="762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pPr algn="l" rtl="0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8847118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8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8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8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8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8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8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8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8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8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8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8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8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8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8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8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8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8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8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8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8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8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8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8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8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8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8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8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8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38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38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38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38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38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38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38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38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38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38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38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38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38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38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38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38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38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38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38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38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38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38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38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38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38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38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38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38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138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138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138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138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138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138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138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138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138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138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138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138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242" grpId="0" animBg="1" autoUpdateAnimBg="0"/>
      <p:bldP spid="138243" grpId="0" animBg="1" autoUpdateAnimBg="0"/>
      <p:bldP spid="138244" grpId="0" animBg="1" autoUpdateAnimBg="0"/>
      <p:bldP spid="138245" grpId="0" animBg="1" autoUpdateAnimBg="0"/>
      <p:bldP spid="138246" grpId="0" animBg="1" autoUpdateAnimBg="0"/>
      <p:bldP spid="138247" grpId="0" animBg="1" autoUpdateAnimBg="0"/>
      <p:bldP spid="138248" grpId="0" animBg="1" autoUpdateAnimBg="0"/>
      <p:bldP spid="138249" grpId="0" animBg="1" autoUpdateAnimBg="0"/>
      <p:bldP spid="138250" grpId="0" animBg="1"/>
      <p:bldP spid="138251" grpId="0" animBg="1"/>
      <p:bldP spid="138252" grpId="0" animBg="1"/>
      <p:bldP spid="138253" grpId="0" animBg="1"/>
      <p:bldP spid="138254" grpId="0" animBg="1"/>
      <p:bldP spid="138255" grpId="0" animBg="1" autoUpdateAnimBg="0"/>
      <p:bldP spid="138256" grpId="0" animBg="1" autoUpdateAnimBg="0"/>
      <p:bldP spid="138257" grpId="0" animBg="1" autoUpdateAnimBg="0"/>
      <p:bldP spid="138258" grpId="0" animBg="1" autoUpdateAnimBg="0"/>
      <p:bldP spid="138259" grpId="0" animBg="1" autoUpdateAnimBg="0"/>
      <p:bldP spid="138260" grpId="0" animBg="1" autoUpdateAnimBg="0"/>
      <p:bldP spid="138261" grpId="0" animBg="1"/>
      <p:bldP spid="138262" grpId="0" animBg="1"/>
      <p:bldP spid="138263" grpId="0" animBg="1"/>
      <p:bldP spid="138264" grpId="0" animBg="1"/>
      <p:bldP spid="138265" grpId="0" animBg="1"/>
      <p:bldP spid="138266" grpId="0" animBg="1"/>
      <p:bldP spid="138267" grpId="0" animBg="1"/>
      <p:bldP spid="138268" grpId="0" animBg="1"/>
      <p:bldP spid="138269" grpId="0" animBg="1"/>
      <p:bldP spid="138270" grpId="0" animBg="1"/>
      <p:bldP spid="138271" grpId="0" animBg="1"/>
      <p:bldP spid="138272" grpId="0" animBg="1"/>
      <p:bldP spid="138273" grpId="0" animBg="1"/>
      <p:bldP spid="138274" grpId="0" animBg="1"/>
      <p:bldP spid="13827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-1198895" y="2852936"/>
            <a:ext cx="1034289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57200" fontAlgn="base">
              <a:spcBef>
                <a:spcPct val="0"/>
              </a:spcBef>
              <a:spcAft>
                <a:spcPct val="0"/>
              </a:spcAft>
            </a:pPr>
            <a:r>
              <a:rPr lang="ar-SA" sz="1400" dirty="0">
                <a:solidFill>
                  <a:srgbClr val="000000"/>
                </a:solidFill>
                <a:latin typeface="Mitra"/>
                <a:ea typeface="Times New Roman" pitchFamily="18" charset="0"/>
                <a:cs typeface="Arial" pitchFamily="34" charset="0"/>
              </a:rPr>
              <a:t> </a:t>
            </a:r>
            <a:endParaRPr lang="ar-SA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rtl="1"/>
            <a:r>
              <a:rPr lang="ar-SA" sz="4000" b="1" dirty="0" smtClean="0">
                <a:solidFill>
                  <a:srgbClr val="000000"/>
                </a:solidFill>
                <a:latin typeface="Mitra"/>
                <a:ea typeface="Times New Roman" pitchFamily="18" charset="0"/>
                <a:cs typeface="B Nazanin" pitchFamily="2" charset="-78"/>
              </a:rPr>
              <a:t>مطالع</a:t>
            </a:r>
            <a:r>
              <a:rPr lang="fa-IR" sz="4000" b="1" dirty="0" smtClean="0">
                <a:solidFill>
                  <a:srgbClr val="000000"/>
                </a:solidFill>
                <a:latin typeface="Mitra"/>
                <a:ea typeface="Times New Roman" pitchFamily="18" charset="0"/>
                <a:cs typeface="B Nazanin" pitchFamily="2" charset="-78"/>
              </a:rPr>
              <a:t>ه</a:t>
            </a:r>
            <a:r>
              <a:rPr lang="ar-SA" sz="4000" b="1" dirty="0" smtClean="0">
                <a:solidFill>
                  <a:srgbClr val="000000"/>
                </a:solidFill>
                <a:latin typeface="Mitra"/>
                <a:ea typeface="Times New Roman" pitchFamily="18" charset="0"/>
                <a:cs typeface="B Nazanin" pitchFamily="2" charset="-78"/>
              </a:rPr>
              <a:t> </a:t>
            </a:r>
            <a:r>
              <a:rPr lang="fa-IR" sz="4000" b="1" dirty="0" smtClean="0">
                <a:solidFill>
                  <a:srgbClr val="000000"/>
                </a:solidFill>
                <a:latin typeface="Mitra"/>
                <a:ea typeface="Times New Roman" pitchFamily="18" charset="0"/>
                <a:cs typeface="B Nazanin" pitchFamily="2" charset="-78"/>
              </a:rPr>
              <a:t>ی </a:t>
            </a:r>
            <a:r>
              <a:rPr lang="ar-SA" sz="4000" b="1" dirty="0" smtClean="0">
                <a:solidFill>
                  <a:srgbClr val="000000"/>
                </a:solidFill>
                <a:latin typeface="Mitra"/>
                <a:ea typeface="Times New Roman" pitchFamily="18" charset="0"/>
                <a:cs typeface="B Nazanin" pitchFamily="2" charset="-78"/>
              </a:rPr>
              <a:t>مقطعي</a:t>
            </a:r>
            <a:r>
              <a:rPr lang="fa-IR" sz="4000" b="1" dirty="0" smtClean="0">
                <a:solidFill>
                  <a:srgbClr val="000000"/>
                </a:solidFill>
                <a:latin typeface="Mitra"/>
                <a:ea typeface="Times New Roman" pitchFamily="18" charset="0"/>
                <a:cs typeface="B Nazanin" pitchFamily="2" charset="-78"/>
              </a:rPr>
              <a:t/>
            </a:r>
            <a:br>
              <a:rPr lang="fa-IR" sz="4000" b="1" dirty="0" smtClean="0">
                <a:solidFill>
                  <a:srgbClr val="000000"/>
                </a:solidFill>
                <a:latin typeface="Mitra"/>
                <a:ea typeface="Times New Roman" pitchFamily="18" charset="0"/>
                <a:cs typeface="B Nazanin" pitchFamily="2" charset="-78"/>
              </a:rPr>
            </a:br>
            <a:r>
              <a:rPr lang="fa-IR" sz="4000" b="1" dirty="0" smtClean="0">
                <a:solidFill>
                  <a:srgbClr val="000000"/>
                </a:solidFill>
                <a:latin typeface="Mitra"/>
                <a:ea typeface="Times New Roman" pitchFamily="18" charset="0"/>
                <a:cs typeface="B Nazanin" pitchFamily="2" charset="-78"/>
              </a:rPr>
              <a:t>(</a:t>
            </a:r>
            <a:r>
              <a:rPr lang="en-US" sz="4000" b="1" dirty="0" smtClean="0">
                <a:solidFill>
                  <a:srgbClr val="000000"/>
                </a:solidFill>
                <a:latin typeface="Mitra"/>
                <a:ea typeface="Times New Roman" pitchFamily="18" charset="0"/>
                <a:cs typeface="B Nazanin" pitchFamily="2" charset="-78"/>
              </a:rPr>
              <a:t>CROSS SECTIONAL</a:t>
            </a:r>
            <a:r>
              <a:rPr lang="fa-IR" sz="4000" b="1" dirty="0" smtClean="0">
                <a:solidFill>
                  <a:srgbClr val="000000"/>
                </a:solidFill>
                <a:latin typeface="Mitra"/>
                <a:ea typeface="Times New Roman" pitchFamily="18" charset="0"/>
                <a:cs typeface="B Titr" pitchFamily="2" charset="-78"/>
              </a:rPr>
              <a:t>)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23528" y="1981200"/>
            <a:ext cx="7632848" cy="4328120"/>
          </a:xfrm>
        </p:spPr>
        <p:txBody>
          <a:bodyPr/>
          <a:lstStyle/>
          <a:p>
            <a:pPr algn="just" rtl="1" eaLnBrk="1" hangingPunct="1">
              <a:lnSpc>
                <a:spcPct val="150000"/>
              </a:lnSpc>
              <a:spcBef>
                <a:spcPct val="0"/>
              </a:spcBef>
              <a:buFont typeface="Wingdings" pitchFamily="2" charset="2"/>
              <a:buChar char="q"/>
            </a:pPr>
            <a:r>
              <a:rPr lang="ar-SA" sz="2800" dirty="0" smtClean="0">
                <a:solidFill>
                  <a:srgbClr val="000000"/>
                </a:solidFill>
                <a:latin typeface="Mitra"/>
                <a:ea typeface="Times New Roman" pitchFamily="18" charset="0"/>
                <a:cs typeface="B Nazanin" pitchFamily="2" charset="-78"/>
              </a:rPr>
              <a:t>در </a:t>
            </a:r>
            <a:r>
              <a:rPr lang="fa-IR" sz="2800" dirty="0" smtClean="0">
                <a:solidFill>
                  <a:srgbClr val="000000"/>
                </a:solidFill>
                <a:latin typeface="Mitra"/>
                <a:ea typeface="Times New Roman" pitchFamily="18" charset="0"/>
                <a:cs typeface="B Nazanin" pitchFamily="2" charset="-78"/>
              </a:rPr>
              <a:t>این نوع از مطالعه</a:t>
            </a:r>
            <a:r>
              <a:rPr lang="ar-SA" sz="2800" dirty="0" smtClean="0">
                <a:solidFill>
                  <a:srgbClr val="000000"/>
                </a:solidFill>
                <a:latin typeface="Mitra"/>
                <a:ea typeface="Times New Roman" pitchFamily="18" charset="0"/>
                <a:cs typeface="B Nazanin" pitchFamily="2" charset="-78"/>
              </a:rPr>
              <a:t> پژوهشگر تمام سنجش هايش را در يك زمان خاص انجام مي‌دهد</a:t>
            </a:r>
            <a:r>
              <a:rPr lang="fa-IR" sz="2800" dirty="0">
                <a:solidFill>
                  <a:srgbClr val="000000"/>
                </a:solidFill>
                <a:latin typeface="Mitra"/>
                <a:ea typeface="Times New Roman" pitchFamily="18" charset="0"/>
                <a:cs typeface="B Nazanin" pitchFamily="2" charset="-78"/>
              </a:rPr>
              <a:t> </a:t>
            </a:r>
            <a:r>
              <a:rPr lang="fa-IR" sz="2800" dirty="0" smtClean="0">
                <a:solidFill>
                  <a:srgbClr val="000000"/>
                </a:solidFill>
                <a:latin typeface="Mitra"/>
                <a:ea typeface="Times New Roman" pitchFamily="18" charset="0"/>
                <a:cs typeface="B Nazanin" pitchFamily="2" charset="-78"/>
              </a:rPr>
              <a:t>و </a:t>
            </a:r>
            <a:r>
              <a:rPr lang="ar-SA" sz="2800" dirty="0" smtClean="0">
                <a:solidFill>
                  <a:srgbClr val="000000"/>
                </a:solidFill>
                <a:latin typeface="Mitra"/>
                <a:ea typeface="Times New Roman" pitchFamily="18" charset="0"/>
                <a:cs typeface="B Nazanin" pitchFamily="2" charset="-78"/>
              </a:rPr>
              <a:t>نمونه اي از جمعيت را مي‌گيرد و به توزيع متغيرها در داخل آن نمونه نگاه مي‌كند</a:t>
            </a:r>
            <a:r>
              <a:rPr lang="fa-IR" sz="2800" dirty="0" smtClean="0">
                <a:solidFill>
                  <a:srgbClr val="000000"/>
                </a:solidFill>
                <a:latin typeface="Mitra"/>
                <a:ea typeface="Times New Roman" pitchFamily="18" charset="0"/>
                <a:cs typeface="B Nazanin" pitchFamily="2" charset="-78"/>
              </a:rPr>
              <a:t>.</a:t>
            </a:r>
          </a:p>
          <a:p>
            <a:pPr algn="just" rtl="1" eaLnBrk="1" hangingPunct="1">
              <a:lnSpc>
                <a:spcPct val="150000"/>
              </a:lnSpc>
              <a:spcBef>
                <a:spcPct val="0"/>
              </a:spcBef>
              <a:buFont typeface="Wingdings" pitchFamily="2" charset="2"/>
              <a:buChar char="q"/>
            </a:pPr>
            <a:r>
              <a:rPr lang="ar-SA" sz="2800" dirty="0" smtClean="0">
                <a:solidFill>
                  <a:srgbClr val="000000"/>
                </a:solidFill>
                <a:latin typeface="Mitra"/>
                <a:ea typeface="Times New Roman" pitchFamily="18" charset="0"/>
                <a:cs typeface="B Nazanin" pitchFamily="2" charset="-78"/>
              </a:rPr>
              <a:t>ممكن است از روابط بين متغيرهايي كه تصميم مي‌گيرد (با استفاده از اطلاعات منابع گوناگون) به عنوان مستقل و وابسته طراحي نمايد</a:t>
            </a:r>
            <a:r>
              <a:rPr lang="fa-IR" sz="2800" dirty="0" smtClean="0">
                <a:solidFill>
                  <a:srgbClr val="000000"/>
                </a:solidFill>
                <a:latin typeface="Mitra"/>
                <a:ea typeface="Times New Roman" pitchFamily="18" charset="0"/>
                <a:cs typeface="B Nazanin" pitchFamily="2" charset="-78"/>
              </a:rPr>
              <a:t>،</a:t>
            </a:r>
            <a:r>
              <a:rPr lang="ar-SA" sz="2800" dirty="0" smtClean="0">
                <a:solidFill>
                  <a:srgbClr val="000000"/>
                </a:solidFill>
                <a:latin typeface="Mitra"/>
                <a:ea typeface="Times New Roman" pitchFamily="18" charset="0"/>
                <a:cs typeface="B Nazanin" pitchFamily="2" charset="-78"/>
              </a:rPr>
              <a:t> استنتاج علت و معلولي كند.</a:t>
            </a:r>
            <a:endParaRPr lang="fa-IR" sz="2800" dirty="0" smtClean="0">
              <a:solidFill>
                <a:srgbClr val="000000"/>
              </a:solidFill>
              <a:latin typeface="Mitra"/>
              <a:ea typeface="Times New Roman" pitchFamily="18" charset="0"/>
              <a:cs typeface="B Nazanin" pitchFamily="2" charset="-78"/>
            </a:endParaRPr>
          </a:p>
          <a:p>
            <a:pPr>
              <a:buNone/>
            </a:pP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806289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052736"/>
            <a:ext cx="7239000" cy="48463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a-IR" sz="2800" dirty="0" smtClean="0">
                <a:cs typeface="B Nazanin" pitchFamily="2" charset="-78"/>
              </a:rPr>
              <a:t>مطالعات مقطعی به بررسی سبب شناسی بیماری ها می پردازند.</a:t>
            </a:r>
          </a:p>
          <a:p>
            <a:endParaRPr lang="fa-IR" sz="2800" dirty="0">
              <a:cs typeface="B Nazanin" pitchFamily="2" charset="-78"/>
            </a:endParaRPr>
          </a:p>
          <a:p>
            <a:pPr marL="0" indent="0">
              <a:buNone/>
            </a:pPr>
            <a:r>
              <a:rPr lang="fa-IR" sz="2800" dirty="0" smtClean="0">
                <a:cs typeface="B Nazanin" pitchFamily="2" charset="-78"/>
              </a:rPr>
              <a:t>رابطه ی احتمال میان افزایش کلسترول و شواهد </a:t>
            </a:r>
            <a:r>
              <a:rPr lang="en-US" sz="2800" dirty="0" smtClean="0">
                <a:cs typeface="B Nazanin" pitchFamily="2" charset="-78"/>
              </a:rPr>
              <a:t> CHD</a:t>
            </a:r>
            <a:r>
              <a:rPr lang="fa-IR" sz="2800" dirty="0" smtClean="0">
                <a:cs typeface="B Nazanin" pitchFamily="2" charset="-78"/>
              </a:rPr>
              <a:t> در الکتروکاردیوگرافی</a:t>
            </a:r>
          </a:p>
          <a:p>
            <a:endParaRPr lang="fa-IR" sz="2800" dirty="0">
              <a:cs typeface="B Nazanin" pitchFamily="2" charset="-78"/>
            </a:endParaRPr>
          </a:p>
          <a:p>
            <a:pPr marL="0" indent="0">
              <a:buNone/>
            </a:pPr>
            <a:r>
              <a:rPr lang="fa-IR" sz="2800" dirty="0" smtClean="0">
                <a:cs typeface="B Nazanin" pitchFamily="2" charset="-78"/>
              </a:rPr>
              <a:t>برای اینکه ببینیم بین مواجهه و بیماری رابطه ای وجود دارد یا خیر دو راه داریم:</a:t>
            </a:r>
          </a:p>
          <a:p>
            <a:r>
              <a:rPr lang="fa-IR" sz="2800" dirty="0" smtClean="0">
                <a:cs typeface="B Nazanin" pitchFamily="2" charset="-78"/>
              </a:rPr>
              <a:t>مقایسه شیوع بیماری در افراد مواجهه یافته و مواجهه نیافته</a:t>
            </a:r>
          </a:p>
          <a:p>
            <a:r>
              <a:rPr lang="fa-IR" sz="2800" dirty="0" smtClean="0">
                <a:cs typeface="B Nazanin" pitchFamily="2" charset="-78"/>
              </a:rPr>
              <a:t>مقایسه ی شیوع مواجهه در افراد بیمار و غیر بیمار</a:t>
            </a:r>
            <a:endParaRPr lang="fa-IR" sz="28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96588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980728"/>
            <a:ext cx="7239000" cy="4846320"/>
          </a:xfrm>
        </p:spPr>
        <p:txBody>
          <a:bodyPr>
            <a:normAutofit lnSpcReduction="10000"/>
          </a:bodyPr>
          <a:lstStyle/>
          <a:p>
            <a:r>
              <a:rPr lang="fa-IR" sz="2800" dirty="0" smtClean="0">
                <a:cs typeface="B Nazanin" pitchFamily="2" charset="-78"/>
              </a:rPr>
              <a:t>اگر ظاهراً رابطه ای دیده شود با چند مشکل روبرو خواهیم شد</a:t>
            </a:r>
          </a:p>
          <a:p>
            <a:r>
              <a:rPr lang="fa-IR" sz="2800" dirty="0" smtClean="0">
                <a:cs typeface="B Nazanin" pitchFamily="2" charset="-78"/>
              </a:rPr>
              <a:t>موارد شیوع مورد بررسی قرار گرفته! رابطه با بقا و نه خطر ابتلا!</a:t>
            </a:r>
          </a:p>
          <a:p>
            <a:endParaRPr lang="fa-IR" sz="2800" dirty="0">
              <a:cs typeface="B Nazanin" pitchFamily="2" charset="-78"/>
            </a:endParaRPr>
          </a:p>
          <a:p>
            <a:r>
              <a:rPr lang="fa-IR" sz="2800" dirty="0" smtClean="0">
                <a:cs typeface="B Nazanin" pitchFamily="2" charset="-78"/>
              </a:rPr>
              <a:t>غالباً نمی توان رابطه ی زمانی بین مواجهه و شروع بیماری تعیین کرد و در این صورت نمی توان رابطه ی سبب را نتیجه گرفت.</a:t>
            </a:r>
          </a:p>
          <a:p>
            <a:pPr algn="just"/>
            <a:r>
              <a:rPr lang="fa-IR" dirty="0" smtClean="0"/>
              <a:t>با اینکه این مطالعات می تواند تا حد زیادی حاکی از وجود عوامل خطرساز بیماری باشد ، وقتی رابطه ای در این مطالعات یافت می شود ، با توجه به محدودیت اثبات رابطه ی زمانی میان مواجهه و پیامد ،برای اثبات رابطه ی سبب شناختی باید بر مطالعات همگروهی و مورد – شاهدی تکیه کنیم.</a:t>
            </a:r>
            <a:endParaRPr lang="fa-IR" dirty="0"/>
          </a:p>
          <a:p>
            <a:endParaRPr lang="fa-IR" dirty="0"/>
          </a:p>
        </p:txBody>
      </p:sp>
    </p:spTree>
    <p:extLst>
      <p:ext uri="{BB962C8B-B14F-4D97-AF65-F5344CB8AC3E}">
        <p14:creationId xmlns="" xmlns:p14="http://schemas.microsoft.com/office/powerpoint/2010/main" val="4099953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416</TotalTime>
  <Words>1242</Words>
  <Application>Microsoft Office PowerPoint</Application>
  <PresentationFormat>On-screen Show (4:3)</PresentationFormat>
  <Paragraphs>149</Paragraphs>
  <Slides>25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Opulent</vt:lpstr>
      <vt:lpstr> مطالعات  مقطعی  مورد - شاهدی</vt:lpstr>
      <vt:lpstr>روش هاي مطالعه در اپيدميولوژي</vt:lpstr>
      <vt:lpstr>Slide 3</vt:lpstr>
      <vt:lpstr>سه نكته ی اساسي در انتخاب روش مطالعه:</vt:lpstr>
      <vt:lpstr>Slide 5</vt:lpstr>
      <vt:lpstr>Slide 6</vt:lpstr>
      <vt:lpstr>مطالعه ی مقطعي (CROSS SECTIONAL)</vt:lpstr>
      <vt:lpstr>Slide 8</vt:lpstr>
      <vt:lpstr>Slide 9</vt:lpstr>
      <vt:lpstr>Slide 10</vt:lpstr>
      <vt:lpstr>نقاط قوّت و ضعف مطالعه هاي مقطعي 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منابع شاهدها</vt:lpstr>
      <vt:lpstr>Slide 20</vt:lpstr>
      <vt:lpstr>Slide 21</vt:lpstr>
      <vt:lpstr>جورسازی</vt:lpstr>
      <vt:lpstr>Slide 23</vt:lpstr>
      <vt:lpstr>مشکلات مربوط   به یادآوری</vt:lpstr>
      <vt:lpstr>Slide 25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روش هاي مطالعه در اپيدميولوژي</dc:title>
  <dc:creator>m-farid</dc:creator>
  <cp:lastModifiedBy>parhizkar</cp:lastModifiedBy>
  <cp:revision>34</cp:revision>
  <dcterms:created xsi:type="dcterms:W3CDTF">2013-06-15T14:18:00Z</dcterms:created>
  <dcterms:modified xsi:type="dcterms:W3CDTF">2014-05-19T08:02:06Z</dcterms:modified>
</cp:coreProperties>
</file>